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61" r:id="rId2"/>
    <p:sldId id="256" r:id="rId3"/>
    <p:sldId id="257" r:id="rId4"/>
    <p:sldId id="262" r:id="rId5"/>
    <p:sldId id="258" r:id="rId6"/>
    <p:sldId id="280" r:id="rId7"/>
    <p:sldId id="281" r:id="rId8"/>
    <p:sldId id="282" r:id="rId9"/>
    <p:sldId id="283" r:id="rId10"/>
    <p:sldId id="270" r:id="rId11"/>
    <p:sldId id="279" r:id="rId12"/>
    <p:sldId id="271" r:id="rId13"/>
    <p:sldId id="272" r:id="rId14"/>
    <p:sldId id="273" r:id="rId15"/>
    <p:sldId id="274" r:id="rId16"/>
    <p:sldId id="275" r:id="rId17"/>
    <p:sldId id="276" r:id="rId18"/>
    <p:sldId id="284" r:id="rId19"/>
    <p:sldId id="269" r:id="rId20"/>
    <p:sldId id="263" r:id="rId21"/>
    <p:sldId id="260" r:id="rId22"/>
    <p:sldId id="296" r:id="rId23"/>
    <p:sldId id="297" r:id="rId24"/>
    <p:sldId id="287" r:id="rId25"/>
    <p:sldId id="293" r:id="rId26"/>
    <p:sldId id="291" r:id="rId27"/>
    <p:sldId id="290" r:id="rId28"/>
    <p:sldId id="288" r:id="rId29"/>
    <p:sldId id="289" r:id="rId30"/>
    <p:sldId id="294" r:id="rId31"/>
    <p:sldId id="301" r:id="rId32"/>
    <p:sldId id="264" r:id="rId33"/>
    <p:sldId id="259" r:id="rId34"/>
    <p:sldId id="265" r:id="rId35"/>
    <p:sldId id="267" r:id="rId36"/>
    <p:sldId id="295" r:id="rId37"/>
    <p:sldId id="300" r:id="rId38"/>
    <p:sldId id="303" r:id="rId39"/>
    <p:sldId id="304" r:id="rId40"/>
    <p:sldId id="298" r:id="rId41"/>
    <p:sldId id="307" r:id="rId42"/>
    <p:sldId id="308" r:id="rId43"/>
    <p:sldId id="309" r:id="rId44"/>
    <p:sldId id="311" r:id="rId45"/>
    <p:sldId id="306" r:id="rId46"/>
    <p:sldId id="310" r:id="rId47"/>
    <p:sldId id="312" r:id="rId48"/>
    <p:sldId id="302" r:id="rId49"/>
    <p:sldId id="268" r:id="rId50"/>
    <p:sldId id="266" r:id="rId51"/>
    <p:sldId id="285" r:id="rId52"/>
    <p:sldId id="286" r:id="rId5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ersonal intros + icebreaker" id="{FA76D6EB-671B-48AB-AC67-E64DF8A9647E}">
          <p14:sldIdLst>
            <p14:sldId id="261"/>
          </p14:sldIdLst>
        </p14:section>
        <p14:section name="Intro" id="{54C1F76E-977F-4B19-A58E-093345A1958A}">
          <p14:sldIdLst>
            <p14:sldId id="256"/>
          </p14:sldIdLst>
        </p14:section>
        <p14:section name="Plot type" id="{32DEE655-E7B4-43AC-89D4-B1792B069082}">
          <p14:sldIdLst>
            <p14:sldId id="257"/>
            <p14:sldId id="262"/>
          </p14:sldIdLst>
        </p14:section>
        <p14:section name="ggplot primer" id="{C2D36986-B9EE-4DA5-9589-D0996F7B426D}">
          <p14:sldIdLst>
            <p14:sldId id="258"/>
            <p14:sldId id="280"/>
            <p14:sldId id="281"/>
            <p14:sldId id="282"/>
            <p14:sldId id="283"/>
            <p14:sldId id="270"/>
            <p14:sldId id="279"/>
            <p14:sldId id="271"/>
            <p14:sldId id="272"/>
            <p14:sldId id="273"/>
            <p14:sldId id="274"/>
            <p14:sldId id="275"/>
            <p14:sldId id="276"/>
            <p14:sldId id="284"/>
            <p14:sldId id="269"/>
            <p14:sldId id="263"/>
          </p14:sldIdLst>
        </p14:section>
        <p14:section name="Plotting aesthetics" id="{07798C49-FBA0-4D12-AF75-CC222A766456}">
          <p14:sldIdLst>
            <p14:sldId id="260"/>
            <p14:sldId id="296"/>
            <p14:sldId id="297"/>
            <p14:sldId id="287"/>
            <p14:sldId id="293"/>
            <p14:sldId id="291"/>
            <p14:sldId id="290"/>
            <p14:sldId id="288"/>
            <p14:sldId id="289"/>
            <p14:sldId id="294"/>
            <p14:sldId id="301"/>
            <p14:sldId id="264"/>
          </p14:sldIdLst>
        </p14:section>
        <p14:section name="Making plots" id="{E08AEE1E-62DD-4254-B020-2DCC5943B4BA}">
          <p14:sldIdLst>
            <p14:sldId id="259"/>
            <p14:sldId id="265"/>
          </p14:sldIdLst>
        </p14:section>
        <p14:section name="Advanced plotting" id="{7D8D30CF-DF7F-4D31-A13F-5381E547CB0A}">
          <p14:sldIdLst>
            <p14:sldId id="267"/>
            <p14:sldId id="295"/>
            <p14:sldId id="300"/>
            <p14:sldId id="303"/>
            <p14:sldId id="304"/>
            <p14:sldId id="298"/>
            <p14:sldId id="307"/>
            <p14:sldId id="308"/>
            <p14:sldId id="309"/>
            <p14:sldId id="311"/>
            <p14:sldId id="306"/>
            <p14:sldId id="310"/>
            <p14:sldId id="312"/>
            <p14:sldId id="302"/>
            <p14:sldId id="268"/>
          </p14:sldIdLst>
        </p14:section>
        <p14:section name="Project" id="{7B70FD32-5C5E-4E87-97D3-0EFBB134395F}">
          <p14:sldIdLst>
            <p14:sldId id="266"/>
            <p14:sldId id="285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CBAB"/>
    <a:srgbClr val="E89A59"/>
    <a:srgbClr val="F2C357"/>
    <a:srgbClr val="EA88AE"/>
    <a:srgbClr val="79CFF5"/>
    <a:srgbClr val="E97132"/>
    <a:srgbClr val="FECE25"/>
    <a:srgbClr val="5BAAD3"/>
    <a:srgbClr val="F0E442"/>
    <a:srgbClr val="FEEF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8602" autoAdjust="0"/>
  </p:normalViewPr>
  <p:slideViewPr>
    <p:cSldViewPr snapToGrid="0">
      <p:cViewPr>
        <p:scale>
          <a:sx n="81" d="100"/>
          <a:sy n="81" d="100"/>
        </p:scale>
        <p:origin x="754" y="-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Fish Length-at-Age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Y-Values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12"/>
            <c:spPr>
              <a:solidFill>
                <a:schemeClr val="accent1"/>
              </a:solidFill>
              <a:ln w="12700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5</c:v>
                </c:pt>
                <c:pt idx="1">
                  <c:v>7.5</c:v>
                </c:pt>
                <c:pt idx="2">
                  <c:v>10</c:v>
                </c:pt>
                <c:pt idx="3">
                  <c:v>12</c:v>
                </c:pt>
                <c:pt idx="4">
                  <c:v>8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3</c:v>
                </c:pt>
                <c:pt idx="1">
                  <c:v>3.2</c:v>
                </c:pt>
                <c:pt idx="2">
                  <c:v>8.9</c:v>
                </c:pt>
                <c:pt idx="3">
                  <c:v>9.5</c:v>
                </c:pt>
                <c:pt idx="4">
                  <c:v>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2A4-4509-9BC6-99E47F0755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19634623"/>
        <c:axId val="719642943"/>
      </c:scatterChart>
      <c:valAx>
        <c:axId val="71963462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Age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642943"/>
        <c:crosses val="autoZero"/>
        <c:crossBetween val="midCat"/>
      </c:valAx>
      <c:valAx>
        <c:axId val="7196429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Total Length (TL)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963462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A5E03B-E2BA-4012-A9B1-483C1BF2821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04F02-C71B-4E9B-95C5-2C733745BF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976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first step of creating a plot with </a:t>
            </a:r>
            <a:r>
              <a:rPr lang="en-US" dirty="0" err="1"/>
              <a:t>ggplot</a:t>
            </a:r>
            <a:r>
              <a:rPr lang="en-US" dirty="0"/>
              <a:t> is to tidy data into the correct format. “Long” vs “wide”</a:t>
            </a:r>
          </a:p>
          <a:p>
            <a:r>
              <a:rPr lang="en-US" dirty="0"/>
              <a:t>Long data frames have one row for every observation and a column for each variable </a:t>
            </a:r>
          </a:p>
          <a:p>
            <a:r>
              <a:rPr lang="en-US" dirty="0"/>
              <a:t>This example I have each fish as a separate column and the month that the length observation was taken as the rows</a:t>
            </a:r>
          </a:p>
          <a:p>
            <a:r>
              <a:rPr lang="en-US" dirty="0"/>
              <a:t>This makes it easier to aggregate and separate your data to make different kinds of plots without having to change the input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9630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384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8349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084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Geom_histogram</a:t>
            </a:r>
            <a:endParaRPr lang="en-US" dirty="0"/>
          </a:p>
          <a:p>
            <a:r>
              <a:rPr lang="en-US" dirty="0" err="1"/>
              <a:t>Geom_boxplot</a:t>
            </a:r>
            <a:endParaRPr lang="en-US" dirty="0"/>
          </a:p>
          <a:p>
            <a:r>
              <a:rPr lang="en-US" dirty="0" err="1"/>
              <a:t>Geom_violin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278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 is a great way to quickly convey a message with your visualization.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16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Enough contrast between colors</a:t>
            </a:r>
          </a:p>
          <a:p>
            <a:pPr lvl="1"/>
            <a:r>
              <a:rPr lang="en-US" dirty="0"/>
              <a:t>Lightness</a:t>
            </a:r>
          </a:p>
          <a:p>
            <a:pPr lvl="1"/>
            <a:r>
              <a:rPr lang="en-US" dirty="0"/>
              <a:t>Hue</a:t>
            </a:r>
          </a:p>
          <a:p>
            <a:pPr lvl="1"/>
            <a:r>
              <a:rPr lang="en-US" dirty="0"/>
              <a:t>Saturation </a:t>
            </a:r>
          </a:p>
          <a:p>
            <a:pPr lvl="1"/>
            <a:r>
              <a:rPr lang="en-US" dirty="0"/>
              <a:t>Can add a thin outline between adjacent colors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Many visualizations benefit from emphasizing only a few categories and </a:t>
            </a:r>
            <a:r>
              <a:rPr lang="en-US" b="1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de-emphasizing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B0604020202020204" pitchFamily="2" charset="0"/>
              </a:rPr>
              <a:t> the rest.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97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77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 you like about the color palette? What kind of data would it work for? Continuous, sequential, diverging, discrete? Are there any issues with it?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9614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2d vs 1d, a good way to show groups instead of using another aesthetic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877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Apply transformations to the x and y positions AFTER the data has been processed by the stat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70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5596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917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900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2994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95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you have your data table in the long form, you want to represent the numbers or categories or text in it, in a visual way. This concept is referred to as mapping. Mapping is just corresponding the properties of the data to visual properties in a graphic. For example, we have total length and age, that we are going to map to y and x positions, and then we will map those into points at those positions.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061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Scale controls the mapping of values in the data space to values in the aesthetic space – taking a categorical variable like sex, and turning those into categories 1,2,3,4 and then using those to index what color to use from a vector of colors</a:t>
            </a:r>
          </a:p>
          <a:p>
            <a:r>
              <a:rPr lang="en-US" dirty="0"/>
              <a:t>Another example: continuous y scale maps larger numbers to vertically higher positions in space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552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– consists of </a:t>
            </a:r>
            <a:r>
              <a:rPr lang="en-US" dirty="0" err="1"/>
              <a:t>varaibles</a:t>
            </a:r>
            <a:endParaRPr lang="en-US" dirty="0"/>
          </a:p>
          <a:p>
            <a:r>
              <a:rPr lang="en-US" dirty="0"/>
              <a:t>Mapping – corresponding data properties to visual properties</a:t>
            </a:r>
          </a:p>
          <a:p>
            <a:r>
              <a:rPr lang="en-US" dirty="0"/>
              <a:t>Aesthetics – visual properties of </a:t>
            </a:r>
            <a:r>
              <a:rPr lang="en-US" dirty="0" err="1"/>
              <a:t>geoms</a:t>
            </a:r>
            <a:r>
              <a:rPr lang="en-US" dirty="0"/>
              <a:t> (line color, point shape, positions,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 err="1"/>
              <a:t>Geoms</a:t>
            </a:r>
            <a:r>
              <a:rPr lang="en-US" dirty="0"/>
              <a:t> – geometric objects that represent the data (lines, points, bars,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602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101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Mapping is the set of instructions on how to make pairs of graphical attributes and parts of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719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Layers are what take the mapped data and display it into a graph. Layers have 3 parts, geometry (aka how the data is displayed-line, points, bars, </a:t>
            </a:r>
            <a:r>
              <a:rPr lang="en-US" dirty="0" err="1"/>
              <a:t>etc</a:t>
            </a:r>
            <a:r>
              <a:rPr lang="en-US" dirty="0"/>
              <a:t>), statistical transformations (e.g. adding a trendline), position adjustments (where the data is being shown on the graph)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04F02-C71B-4E9B-95C5-2C733745BF5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46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EA092-D8CC-0BAC-A465-DF902F98B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2324FB-A26C-16C9-7869-BB8995C8A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362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9F2C6-F012-D1C7-570A-52D5749F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D8925-550B-7950-8F28-D5546C02F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9387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D3405-AEAE-C512-E723-E3DB197DA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82908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38962-BDD2-94EF-4914-016EAF2FE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BC5B5-EBF1-5580-D166-60C28C720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6814F-061F-70EF-FB76-A9D005F67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9106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white background with a blue and green line&#10;&#10;Description automatically generated with medium confidence">
            <a:extLst>
              <a:ext uri="{FF2B5EF4-FFF2-40B4-BE49-F238E27FC236}">
                <a16:creationId xmlns:a16="http://schemas.microsoft.com/office/drawing/2014/main" id="{2FD056E5-529A-E59B-5EA4-4FBA17D7F0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2" t="56932"/>
          <a:stretch/>
        </p:blipFill>
        <p:spPr>
          <a:xfrm>
            <a:off x="5962650" y="5128592"/>
            <a:ext cx="6229350" cy="1729408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26BC2C-9B25-2C6B-4FA4-8F74344A9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306FEF-4441-13FF-1B71-85C7D13E4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 descr="A blue and black snake&#10;&#10;Description automatically generated">
            <a:extLst>
              <a:ext uri="{FF2B5EF4-FFF2-40B4-BE49-F238E27FC236}">
                <a16:creationId xmlns:a16="http://schemas.microsoft.com/office/drawing/2014/main" id="{9B709F59-95CE-5964-A822-79CFBC4185B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7125" y="85049"/>
            <a:ext cx="809625" cy="12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7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307D4-93E8-A21A-6B80-9321C378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Is pizza a soup, salad, or sandwich? </a:t>
            </a:r>
          </a:p>
        </p:txBody>
      </p:sp>
    </p:spTree>
    <p:extLst>
      <p:ext uri="{BB962C8B-B14F-4D97-AF65-F5344CB8AC3E}">
        <p14:creationId xmlns:p14="http://schemas.microsoft.com/office/powerpoint/2010/main" val="1252399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5292214" y="2769916"/>
            <a:ext cx="1992957" cy="2477786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5230852" y="2701246"/>
            <a:ext cx="1992957" cy="2477786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5211849" y="2615230"/>
            <a:ext cx="1992957" cy="2477786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5257633" y="2528714"/>
            <a:ext cx="1992957" cy="2477786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5234721" y="2407559"/>
            <a:ext cx="1992957" cy="2477786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244345" y="2286592"/>
            <a:ext cx="1992957" cy="2477786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3199403" y="2849562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3062650" y="2834617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2865855" y="286557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DE6DF38-7C14-45EE-86B4-3F0DB309DEAF}"/>
              </a:ext>
            </a:extLst>
          </p:cNvPr>
          <p:cNvSpPr txBox="1"/>
          <p:nvPr/>
        </p:nvSpPr>
        <p:spPr>
          <a:xfrm>
            <a:off x="2901695" y="2896531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D0D426"/>
                </a:solidFill>
              </a:rPr>
              <a:t>Scales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38B27A7-65BA-4A88-A93F-B77808D7A072}"/>
              </a:ext>
            </a:extLst>
          </p:cNvPr>
          <p:cNvSpPr txBox="1"/>
          <p:nvPr/>
        </p:nvSpPr>
        <p:spPr>
          <a:xfrm>
            <a:off x="2789353" y="2854505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8D5CA2DE-FC88-4204-A420-AFEB79909206}"/>
              </a:ext>
            </a:extLst>
          </p:cNvPr>
          <p:cNvSpPr txBox="1"/>
          <p:nvPr/>
        </p:nvSpPr>
        <p:spPr>
          <a:xfrm>
            <a:off x="2906128" y="2823548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084E3E5-D40D-4E07-B926-45D4E6C29B8E}"/>
              </a:ext>
            </a:extLst>
          </p:cNvPr>
          <p:cNvSpPr txBox="1"/>
          <p:nvPr/>
        </p:nvSpPr>
        <p:spPr>
          <a:xfrm>
            <a:off x="2570022" y="2876643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FACC45B7-1DA8-484B-A123-E54F3C8B20B5}"/>
              </a:ext>
            </a:extLst>
          </p:cNvPr>
          <p:cNvGrpSpPr/>
          <p:nvPr/>
        </p:nvGrpSpPr>
        <p:grpSpPr>
          <a:xfrm>
            <a:off x="5278926" y="2167701"/>
            <a:ext cx="1992957" cy="2477786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F39ECA-2FE8-4320-A919-F7835F152998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4ECE26A8-7413-4F35-85F8-8CE72A35C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19" name="Picture 8" descr="Onions Have Layers GIFs - Find &amp; Share on GIPHY">
            <a:extLst>
              <a:ext uri="{FF2B5EF4-FFF2-40B4-BE49-F238E27FC236}">
                <a16:creationId xmlns:a16="http://schemas.microsoft.com/office/drawing/2014/main" id="{8927AA07-83E3-461F-9815-0176F56C6FF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374" y="1621166"/>
            <a:ext cx="8120472" cy="45739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3754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5326407" y="4322130"/>
            <a:ext cx="1992957" cy="2477786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5326407" y="3779034"/>
            <a:ext cx="1992957" cy="2477786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5326407" y="3235939"/>
            <a:ext cx="1992957" cy="2477786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5326407" y="2692844"/>
            <a:ext cx="1992957" cy="2477786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5326407" y="2149749"/>
            <a:ext cx="1992957" cy="2477786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326407" y="1606654"/>
            <a:ext cx="1992957" cy="2477786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3281465" y="216962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3083277" y="2695647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2947917" y="3222273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DE6DF38-7C14-45EE-86B4-3F0DB309DEAF}"/>
              </a:ext>
            </a:extLst>
          </p:cNvPr>
          <p:cNvSpPr txBox="1"/>
          <p:nvPr/>
        </p:nvSpPr>
        <p:spPr>
          <a:xfrm>
            <a:off x="2947917" y="376294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D0D426"/>
                </a:solidFill>
              </a:rPr>
              <a:t>Scales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38B27A7-65BA-4A88-A93F-B77808D7A072}"/>
              </a:ext>
            </a:extLst>
          </p:cNvPr>
          <p:cNvSpPr txBox="1"/>
          <p:nvPr/>
        </p:nvSpPr>
        <p:spPr>
          <a:xfrm>
            <a:off x="2943661" y="4353777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8D5CA2DE-FC88-4204-A420-AFEB79909206}"/>
              </a:ext>
            </a:extLst>
          </p:cNvPr>
          <p:cNvSpPr txBox="1"/>
          <p:nvPr/>
        </p:nvSpPr>
        <p:spPr>
          <a:xfrm>
            <a:off x="2867761" y="4909020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084E3E5-D40D-4E07-B926-45D4E6C29B8E}"/>
              </a:ext>
            </a:extLst>
          </p:cNvPr>
          <p:cNvSpPr txBox="1"/>
          <p:nvPr/>
        </p:nvSpPr>
        <p:spPr>
          <a:xfrm>
            <a:off x="2862933" y="5464263"/>
            <a:ext cx="19929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FACC45B7-1DA8-484B-A123-E54F3C8B20B5}"/>
              </a:ext>
            </a:extLst>
          </p:cNvPr>
          <p:cNvGrpSpPr/>
          <p:nvPr/>
        </p:nvGrpSpPr>
        <p:grpSpPr>
          <a:xfrm>
            <a:off x="5326407" y="1063559"/>
            <a:ext cx="1992957" cy="2477786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DF39ECA-2FE8-4320-A919-F7835F152998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5" name="Picture 164">
              <a:extLst>
                <a:ext uri="{FF2B5EF4-FFF2-40B4-BE49-F238E27FC236}">
                  <a16:creationId xmlns:a16="http://schemas.microsoft.com/office/drawing/2014/main" id="{4ECE26A8-7413-4F35-85F8-8CE72A35C9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8524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78697B55-667F-4934-A7DB-CB9D8AECBE37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EC25005-7D4D-408F-BC7C-311637104325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77B2318-A257-4CFF-A18B-761FB8D3F092}"/>
                </a:ext>
              </a:extLst>
            </p:cNvPr>
            <p:cNvCxnSpPr>
              <a:cxnSpLocks/>
              <a:stCxn id="140" idx="7"/>
              <a:endCxn id="1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640FACF4-34FE-4D53-A2CD-7259BB2A648D}"/>
                </a:ext>
              </a:extLst>
            </p:cNvPr>
            <p:cNvCxnSpPr>
              <a:stCxn id="142" idx="7"/>
              <a:endCxn id="1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0D0A25C2-2306-4482-9C09-280D739FEB02}"/>
                </a:ext>
              </a:extLst>
            </p:cNvPr>
            <p:cNvCxnSpPr>
              <a:cxnSpLocks/>
              <a:stCxn id="149" idx="1"/>
              <a:endCxn id="1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88290280-95FA-4B06-924A-1CF95F637E75}"/>
                </a:ext>
              </a:extLst>
            </p:cNvPr>
            <p:cNvCxnSpPr>
              <a:cxnSpLocks/>
              <a:endCxn id="152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8E8F600-B06D-4502-8744-9795BD1FA6FB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B9FA60A3-27F3-401B-B043-AE87ACBD4E3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12A13A95-7C20-41FB-8863-DEBC43F934A3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E5F9121-1574-4740-B978-4D1C13EA2DD4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C323176-5F2D-4E9F-A585-0DB083AFDDD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6B5CC516-6144-4B87-B8B7-8F741F1B7F1D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8AC8DBB-1F9A-4549-996E-EE0928CFC3C0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00CB9518-182E-48FE-A62A-41782546C33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2D53B4EA-8A38-44B1-B296-3B75D0CB9FC0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17620FA-E2BE-4A38-B4E6-645B9EE03D8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E2AF482-D6A4-45D4-9780-13C5A897765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2DFFDD03-C562-40BA-A605-381BB34722B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58626E89-3B64-4789-B58E-4912A61AF69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679385B3-0832-4A77-8680-84505E90480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890AC9E2-3CB0-4F50-BFCF-6AAD4799A26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E5FE4B98-44CC-4BFD-A7CD-C80AB9F6387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2D3BF557-BF77-4D52-A0E1-6541887A5E6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5" name="TextBox 174">
            <a:extLst>
              <a:ext uri="{FF2B5EF4-FFF2-40B4-BE49-F238E27FC236}">
                <a16:creationId xmlns:a16="http://schemas.microsoft.com/office/drawing/2014/main" id="{3432E7F7-47BD-4D54-8999-94FEFEBDF7DA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02365AA-06FC-4D0B-BB0B-CA2F4DAA9BF9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C880C643-2A4D-42FE-9E9B-BCDF34381B00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5C90F2CD-815E-49DA-B08B-0F8BA6724923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53E8D636-CEB2-4F2A-A271-628B52FFA98B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2" name="Picture 181">
              <a:extLst>
                <a:ext uri="{FF2B5EF4-FFF2-40B4-BE49-F238E27FC236}">
                  <a16:creationId xmlns:a16="http://schemas.microsoft.com/office/drawing/2014/main" id="{C6AC7B0E-572E-4D34-9368-FFD558AC8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56779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6DAB8B23-7868-4602-8B9B-D894DEB6B917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AAD7015A-E4B4-45CE-B8AA-6CDD32635ADA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191CE12-2F0E-4ACC-99DA-92D813D64110}"/>
                </a:ext>
              </a:extLst>
            </p:cNvPr>
            <p:cNvCxnSpPr>
              <a:cxnSpLocks/>
              <a:stCxn id="189" idx="7"/>
              <a:endCxn id="19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A79CA83-A540-49B8-800B-4D303EAD7B70}"/>
                </a:ext>
              </a:extLst>
            </p:cNvPr>
            <p:cNvCxnSpPr>
              <a:stCxn id="190" idx="7"/>
              <a:endCxn id="19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31EF94-D576-4803-B5B1-3F80BBB0FD68}"/>
                </a:ext>
              </a:extLst>
            </p:cNvPr>
            <p:cNvCxnSpPr>
              <a:cxnSpLocks/>
              <a:stCxn id="192" idx="1"/>
              <a:endCxn id="19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7618462-34B1-43A1-919A-B7CF8ECF0DBC}"/>
                </a:ext>
              </a:extLst>
            </p:cNvPr>
            <p:cNvCxnSpPr>
              <a:cxnSpLocks/>
              <a:endCxn id="19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46B6B6-50C7-4868-B177-35A431AA31F7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7851820D-AAEF-49FB-8ACC-2EB86C5047B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17971060-215A-400E-975B-BCCE24CF45BB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148A4FCF-4D68-4310-8227-880505D5DF0B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2F648099-379D-40B7-A8C2-97D6A92D0350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3CFC7CCC-1657-4052-A9F2-7E601225CD33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5DC197FC-5B59-4A88-A928-0E83DD2007E3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1960C75A-3B83-476C-89C3-4DA2754398BF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7E599096-7423-42FD-9EAE-91EB71B58593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77C31CF-AE54-4BF5-B892-FF3B1D4C8F2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6703A5D7-74CF-4BC6-A882-5EA9B1DD330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2405B36-479A-4556-8D0C-94E90D99A5F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63687551-AEEA-42D6-BDDE-E8305D68138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D12014F-1F9E-4FCB-8952-2463EAF8308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A42C5E44-5397-4FA7-B1AC-BD364633A14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213E664F-F677-4087-8BC1-2C2D5F342FA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A92AD62D-293D-40A1-9852-C3787BB7DD0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15C2D60B-5E73-4292-ABB8-CA0DA3830858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0ECEF5C4-564A-4C2D-B599-895CAABBC822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86BBCC30-847E-40FE-8A2E-53039F278C14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A80ABEC2-41E1-4C84-9FF0-B6F4DC22441A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269ADC09-D441-40FE-A9B6-121A463CC90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3" name="Picture 212">
              <a:extLst>
                <a:ext uri="{FF2B5EF4-FFF2-40B4-BE49-F238E27FC236}">
                  <a16:creationId xmlns:a16="http://schemas.microsoft.com/office/drawing/2014/main" id="{BFA865D1-4CE7-4422-9CCE-A1CC3B172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BC68B832-E211-4272-9593-1A56B2A2426C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427050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6844C266-F600-4455-8843-9AF29405EF3A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3410AF6-FCDF-4B7D-A4B8-AE113266B3E6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A74A569-689F-43F7-8C56-48216F989A78}"/>
                </a:ext>
              </a:extLst>
            </p:cNvPr>
            <p:cNvCxnSpPr>
              <a:cxnSpLocks/>
              <a:stCxn id="142" idx="7"/>
              <a:endCxn id="143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AA8016C-19FF-4656-BB31-7485B5FB4E89}"/>
                </a:ext>
              </a:extLst>
            </p:cNvPr>
            <p:cNvCxnSpPr>
              <a:stCxn id="143" idx="7"/>
              <a:endCxn id="14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2DA5E469-E365-4104-9379-BA5C19C7264D}"/>
                </a:ext>
              </a:extLst>
            </p:cNvPr>
            <p:cNvCxnSpPr>
              <a:cxnSpLocks/>
              <a:stCxn id="152" idx="1"/>
              <a:endCxn id="14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03AF1595-C483-4415-9050-6DB8173B0717}"/>
                </a:ext>
              </a:extLst>
            </p:cNvPr>
            <p:cNvCxnSpPr>
              <a:cxnSpLocks/>
              <a:endCxn id="15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F4352994-AD5F-4D5A-A2E3-C2B2E1B89C85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4B357022-E9B3-49D5-8094-A7FCB7F0A9D1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31259AD-BC75-4635-AED5-E969B759FB05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843C0C-24F2-4DFE-BC57-46E964582A1F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4295B978-D2F5-4E3F-A035-38C4681C90C0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A18D533D-3F31-47C5-9E01-6386E002BADD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48C4CEDA-74BA-47D3-AA29-2A111CA3605F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722C39E3-645D-436D-85A3-C02FDDC9644C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097AEBE5-64F3-4EF4-AB7A-738A5E612643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22462578-7ADA-49D6-B7DA-C0DDA9F854D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87A83CE3-950F-4C8D-ABC5-0F9CB11807C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81439F56-778B-43EC-B3E1-F324C1015E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EC86152A-28EA-476D-9A21-E0551321A74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DD7DD712-EB7C-457C-9FCE-2C896AA992C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C720B07-65DE-4433-84C1-6A6F256EE47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AA0DD0F3-F487-4770-A3D1-6499D9E9411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39D22FE-A08B-4A32-BD03-9C9F7285A69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DC952BC8-27E4-4844-9D01-764BA66B1398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BFAF5410-D44E-4AA6-87D3-71EA42DD8318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65F945BE-CD11-4BB1-97E1-BF36725E853A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D7704D2E-08D3-4E23-B8FC-4D74FBEDA64D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01B355D-C602-45F1-A899-5A2129762DFD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9" name="Picture 178">
              <a:extLst>
                <a:ext uri="{FF2B5EF4-FFF2-40B4-BE49-F238E27FC236}">
                  <a16:creationId xmlns:a16="http://schemas.microsoft.com/office/drawing/2014/main" id="{65C78F85-F55B-4C02-9ABA-C8F830EE41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E9314CFC-6261-4FBA-95C1-967356140D5F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2641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C54D1172-09DF-4EBE-B6C8-E58D47CAFB52}"/>
              </a:ext>
            </a:extLst>
          </p:cNvPr>
          <p:cNvSpPr txBox="1"/>
          <p:nvPr/>
        </p:nvSpPr>
        <p:spPr>
          <a:xfrm>
            <a:off x="4293920" y="4520937"/>
            <a:ext cx="3393978" cy="2188488"/>
          </a:xfrm>
          <a:prstGeom prst="roundRect">
            <a:avLst>
              <a:gd name="adj" fmla="val 615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  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9951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8577315" y="1942646"/>
            <a:ext cx="1992957" cy="2477786"/>
            <a:chOff x="2374260" y="1891937"/>
            <a:chExt cx="1992957" cy="247778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5067101" y="1942646"/>
            <a:ext cx="1992957" cy="2477786"/>
            <a:chOff x="2374260" y="1615440"/>
            <a:chExt cx="1992957" cy="2477786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7" name="TextBox 156">
            <a:extLst>
              <a:ext uri="{FF2B5EF4-FFF2-40B4-BE49-F238E27FC236}">
                <a16:creationId xmlns:a16="http://schemas.microsoft.com/office/drawing/2014/main" id="{2102E617-4F7B-4CFE-8627-71E97BFA644E}"/>
              </a:ext>
            </a:extLst>
          </p:cNvPr>
          <p:cNvSpPr txBox="1"/>
          <p:nvPr/>
        </p:nvSpPr>
        <p:spPr>
          <a:xfrm>
            <a:off x="1243326" y="1403814"/>
            <a:ext cx="1578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A4A77"/>
                </a:solidFill>
              </a:rPr>
              <a:t>Data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B9D26E7-5453-40B8-884A-2748DCF012CC}"/>
              </a:ext>
            </a:extLst>
          </p:cNvPr>
          <p:cNvSpPr txBox="1"/>
          <p:nvPr/>
        </p:nvSpPr>
        <p:spPr>
          <a:xfrm>
            <a:off x="5177273" y="1403814"/>
            <a:ext cx="1772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B75E15"/>
                </a:solidFill>
              </a:rPr>
              <a:t>Mapping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F7A78D1B-D006-40AC-91AC-199BD9907898}"/>
              </a:ext>
            </a:extLst>
          </p:cNvPr>
          <p:cNvSpPr txBox="1"/>
          <p:nvPr/>
        </p:nvSpPr>
        <p:spPr>
          <a:xfrm>
            <a:off x="8616540" y="1403814"/>
            <a:ext cx="19145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70A2"/>
                </a:solidFill>
              </a:rPr>
              <a:t>Layers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5F422B-C1CF-46B5-8174-AA18ED8E3CA2}"/>
              </a:ext>
            </a:extLst>
          </p:cNvPr>
          <p:cNvSpPr txBox="1"/>
          <p:nvPr/>
        </p:nvSpPr>
        <p:spPr>
          <a:xfrm>
            <a:off x="8674852" y="4518496"/>
            <a:ext cx="1895420" cy="715089"/>
          </a:xfrm>
          <a:prstGeom prst="roundRect">
            <a:avLst>
              <a:gd name="adj" fmla="val 11896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geom_line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+</a:t>
            </a:r>
            <a:r>
              <a:rPr lang="en-US" dirty="0"/>
              <a:t> 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geom_point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7FF8EA-1FAC-4A29-B298-1337888E078D}"/>
              </a:ext>
            </a:extLst>
          </p:cNvPr>
          <p:cNvSpPr txBox="1"/>
          <p:nvPr/>
        </p:nvSpPr>
        <p:spPr>
          <a:xfrm>
            <a:off x="8017602" y="4670151"/>
            <a:ext cx="327546" cy="397907"/>
          </a:xfrm>
          <a:prstGeom prst="roundRect">
            <a:avLst>
              <a:gd name="adj" fmla="val 1041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+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1036242" y="1942646"/>
            <a:ext cx="1992957" cy="2477786"/>
            <a:chOff x="4705434" y="1070383"/>
            <a:chExt cx="1992957" cy="2477786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20" name="TextBox 119">
            <a:extLst>
              <a:ext uri="{FF2B5EF4-FFF2-40B4-BE49-F238E27FC236}">
                <a16:creationId xmlns:a16="http://schemas.microsoft.com/office/drawing/2014/main" id="{3695AEE7-8F67-4376-A872-C3F7BD8D01B3}"/>
              </a:ext>
            </a:extLst>
          </p:cNvPr>
          <p:cNvSpPr txBox="1"/>
          <p:nvPr/>
        </p:nvSpPr>
        <p:spPr>
          <a:xfrm>
            <a:off x="505519" y="4520938"/>
            <a:ext cx="3248638" cy="994767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6DD64399-0627-4E4D-8EAE-E7A334DF5678}"/>
              </a:ext>
            </a:extLst>
          </p:cNvPr>
          <p:cNvSpPr txBox="1"/>
          <p:nvPr/>
        </p:nvSpPr>
        <p:spPr>
          <a:xfrm>
            <a:off x="4293920" y="4520937"/>
            <a:ext cx="3393978" cy="2188488"/>
          </a:xfrm>
          <a:prstGeom prst="roundRect">
            <a:avLst>
              <a:gd name="adj" fmla="val 615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  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2250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C34857-38D9-40FA-A04C-61C0C2380B13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mapping =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color = 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+ </a:t>
            </a: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()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F05264-6383-486F-AB01-ADC891DBE6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" r="369"/>
          <a:stretch/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</p:spTree>
    <p:extLst>
      <p:ext uri="{BB962C8B-B14F-4D97-AF65-F5344CB8AC3E}">
        <p14:creationId xmlns:p14="http://schemas.microsoft.com/office/powerpoint/2010/main" val="431810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DD27CA8-A38C-4F92-BF7E-2506021E1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938CAFC9-F4F6-45A9-88F2-83AED72E9BBC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+ </a:t>
            </a: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()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37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B2D7136B-85BD-47DA-9127-CFA9A39A0757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624269-4AB2-4B19-9D70-D890F1C74C2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1B19284-1E74-412A-A010-A2B9EE58BF0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931C7B9-4C46-4CD9-B9FC-7FC898395A98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E938AD0-A079-4F1A-9069-47364E947D9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3CA18C2-D8E9-4D61-A902-DAE8E984A79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C3FF35D1-F7C9-4E7B-8EDD-8C501B6ED62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D6B7558-0A5F-481C-ABC1-AAA31FEC9016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20FEC21A-024B-46AD-B370-064FFC226346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C61966E-14FB-42B4-AC5D-54C63A392726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D6AA1AF-0D4D-449B-B465-C698AF03B1D5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183EAB9E-3BAA-406D-86C2-30A6B1B3A3C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0F497A1-9157-4905-A80D-53A5FED245E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377B50B-C06C-4A6B-95D0-EED935AA984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3727C0B0-C03D-435F-8B3E-EBE3035A306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A8D138A-28BD-4A6B-8739-6B87D8CE3E3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CD8A9FE-9609-48BF-B441-B5D936C203B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64ADDFE-4855-42DD-9087-37E1BC0AC86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D1F1FEF-0A2E-4DA9-AC5F-9DE548001CD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B61DB276-590A-4ADA-910F-92DA75A3AD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95DB4F4D-9F88-4E2B-A6D8-CF8ECD0B74E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A7F7B2A-0C6B-4F15-83D2-342BF77B75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2D0CBE1-D6B5-4640-B0E4-3F10EC88A0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A3D815F-0AF8-4D87-8AFA-FC46E1084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2E42B9B-7130-48A7-951D-141560B671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of a </a:t>
            </a:r>
            <a:r>
              <a:rPr lang="en-US" dirty="0" err="1"/>
              <a:t>ggplot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9A9BCF-2B9B-46C5-829B-43482972767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69D22DC9-F86D-4F6F-A28F-CEEE89274E6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2645AFB-28BE-4D6D-8BD2-13E18146ACA6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8C5251-0709-4A66-A0E1-C4230A0602F7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8EADB30-FC83-4C7F-9B25-FFE9F3FCECB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AD9E59DA-4B28-4A2D-8459-71594C9A670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84E35DFB-0743-4D94-BB60-A7653AD17847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20014C4A-2425-4AFB-A7EE-173D837780B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089B6D94-36F1-4B0E-88CE-3E0E089636E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8E718113-C387-43F3-B981-3224A296CB50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CE266E0-EBC4-46A6-8D73-6E8A6C30D65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10FB63F-A992-48A4-922A-7BB2619F7759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FD26CD4-1E2A-4D0E-BEEE-B96825740B6B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11A878C-FA72-42BE-8E99-AD96D754ECA6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C2EFDD3-C7E0-4063-B876-34C9005E425D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F448CD2C-DF62-43B6-A792-319D9B9184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B9795002-2002-4562-8FC5-FD9B4950556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203AB866-59F6-4D4F-9DB4-00357B99AAE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0BE40548-9D75-46D3-8443-854DBB0ED3A2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68E2DCE-85E6-48FC-A05E-C963ABFA85E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1843044-90EB-4B5C-977E-02243296302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49EC2A11-A590-47F8-8FF1-B4E1FA1B4185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8F35893-7422-4518-A05C-6EBDE2B49D31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1931E53-2942-405C-9687-B07F17B9CF9B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5E3C21D0-C048-4099-B829-140A36139C1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3F7D374-6548-469D-9080-E210F8869CB4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A0EE679D-5BF8-4951-A1FA-A7C9EB9C3ED6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353F150-6150-41D9-B5A6-D7B604812AC8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F31A479-8A6E-436C-82D6-9D75ED532B5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29647D20-1677-4AF1-9DCA-9BD7971B111C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06995624-58CF-4D7A-94FD-6F65AC45F59A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D567F2E-F6C8-4489-AC6D-427CB340F09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E809EFD-E907-4767-B607-C0B159D4DFEB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66C0E4F-EA7B-4839-8292-06CEEE1FC2E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C5D38F84-142B-4BCE-B835-56E2DD4C41D1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E403AE1-4171-454F-B997-E0FA29AF073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2F440EC-0827-49DE-8191-F0CDA08A63A4}"/>
                </a:ext>
              </a:extLst>
            </p:cNvPr>
            <p:cNvCxnSpPr>
              <a:cxnSpLocks/>
              <a:stCxn id="57" idx="7"/>
              <a:endCxn id="5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88F3EE4-745D-46E0-95FA-14A096893E1E}"/>
                </a:ext>
              </a:extLst>
            </p:cNvPr>
            <p:cNvCxnSpPr>
              <a:stCxn id="58" idx="7"/>
              <a:endCxn id="5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340F978-DC59-4363-8E86-2F62CA021D47}"/>
                </a:ext>
              </a:extLst>
            </p:cNvPr>
            <p:cNvCxnSpPr>
              <a:cxnSpLocks/>
              <a:stCxn id="60" idx="1"/>
              <a:endCxn id="5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95BEB8A7-C10B-4F46-9250-E336EC86B14B}"/>
                </a:ext>
              </a:extLst>
            </p:cNvPr>
            <p:cNvCxnSpPr>
              <a:cxnSpLocks/>
              <a:endCxn id="6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176650-4D27-49B8-9C83-F4007BAD049F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A49B5AF-9588-4A9B-A571-1B344148BABC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5E21A9F-B073-446D-A63A-E103544A5017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6292438-1DC1-421B-8EE6-70068234BD5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0829446-E498-423D-95D3-6E6928F41B3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D0D5C4B-19AB-4B5E-AD3F-8865A7F063E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F3EAEA9-58B0-4A30-9A5F-2A929E15403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DE5A1CC-3DA4-4EB8-972A-4C21C1BEBFB7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98B4E5C4-E6FC-4F22-8384-C0158D6642B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1F292C5-8321-4FE7-B24D-F3752AEF761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F9DAA3D-1D44-429F-B7CC-0C3CF362678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1124B3C-9A4E-4815-8D4B-53769BDB013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383C054-BFFF-4262-AC49-9106121C889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833F024-4486-4B7F-8C75-345B574694C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1EF3768-37DF-4F76-A196-304B6704906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34B38F-2502-41FD-BF12-9F4CB4B7B41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4E9E175-9032-4F07-A6E0-C7D298B61CF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8B339BDA-F52E-4160-88D1-56C3D043B10E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925240BD-F9A5-4D46-83D2-41AC9908B1E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7A94BEC3-558A-4E08-BF69-A8F460C0E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120" name="Picture 119">
            <a:extLst>
              <a:ext uri="{FF2B5EF4-FFF2-40B4-BE49-F238E27FC236}">
                <a16:creationId xmlns:a16="http://schemas.microsoft.com/office/drawing/2014/main" id="{ADD27CA8-A38C-4F92-BF7E-2506021E14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" r="85"/>
          <a:stretch/>
        </p:blipFill>
        <p:spPr>
          <a:xfrm>
            <a:off x="5660397" y="1592659"/>
            <a:ext cx="6253905" cy="4212252"/>
          </a:xfrm>
          <a:prstGeom prst="roundRect">
            <a:avLst>
              <a:gd name="adj" fmla="val 3552"/>
            </a:avLst>
          </a:prstGeom>
        </p:spPr>
      </p:pic>
      <p:sp>
        <p:nvSpPr>
          <p:cNvPr id="124" name="TextBox 123">
            <a:extLst>
              <a:ext uri="{FF2B5EF4-FFF2-40B4-BE49-F238E27FC236}">
                <a16:creationId xmlns:a16="http://schemas.microsoft.com/office/drawing/2014/main" id="{938CAFC9-F4F6-45A9-88F2-83AED72E9BBC}"/>
              </a:ext>
            </a:extLst>
          </p:cNvPr>
          <p:cNvSpPr txBox="1"/>
          <p:nvPr/>
        </p:nvSpPr>
        <p:spPr>
          <a:xfrm>
            <a:off x="1549022" y="1592659"/>
            <a:ext cx="3556378" cy="5127427"/>
          </a:xfrm>
          <a:prstGeom prst="roundRect">
            <a:avLst>
              <a:gd name="adj" fmla="val 3165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ggplot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data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blackdrum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mapping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otoage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tl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</a:p>
          <a:p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geom_point</a:t>
            </a:r>
            <a:r>
              <a:rPr lang="en-US" dirty="0">
                <a:solidFill>
                  <a:srgbClr val="7F7F7F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  mapping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aes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color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sex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labs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“Total Length (TL)”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BA4A77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=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169674"/>
                </a:solidFill>
                <a:latin typeface="Consolas" panose="020B0609020204030204" pitchFamily="49" charset="0"/>
              </a:rPr>
              <a:t>“Age”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dirty="0" err="1">
                <a:solidFill>
                  <a:srgbClr val="1670A2"/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22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activity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6A9607C6-0748-4A59-A022-F8BFB7259C9F}"/>
              </a:ext>
            </a:extLst>
          </p:cNvPr>
          <p:cNvSpPr txBox="1">
            <a:spLocks/>
          </p:cNvSpPr>
          <p:nvPr/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200" dirty="0"/>
              <a:t>Create a </a:t>
            </a:r>
            <a:r>
              <a:rPr lang="en-US" sz="3200" dirty="0" err="1"/>
              <a:t>ggplot</a:t>
            </a:r>
            <a:r>
              <a:rPr lang="en-US" sz="3200" dirty="0"/>
              <a:t> to show the spread of Black Drum lengths by month</a:t>
            </a:r>
          </a:p>
        </p:txBody>
      </p:sp>
    </p:spTree>
    <p:extLst>
      <p:ext uri="{BB962C8B-B14F-4D97-AF65-F5344CB8AC3E}">
        <p14:creationId xmlns:p14="http://schemas.microsoft.com/office/powerpoint/2010/main" val="3143461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1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D240C-9E6A-FB00-E66F-D8FBED8E7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7460" y="2076987"/>
            <a:ext cx="9477080" cy="1917137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Communicating Research with Effective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11F87F-641A-8B04-C8AE-08ECB6D63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444"/>
            <a:ext cx="9144000" cy="1329504"/>
          </a:xfrm>
        </p:spPr>
        <p:txBody>
          <a:bodyPr anchor="ctr"/>
          <a:lstStyle/>
          <a:p>
            <a:r>
              <a:rPr lang="en-US" dirty="0"/>
              <a:t>AFS2024 Workshop - Day 1</a:t>
            </a:r>
          </a:p>
          <a:p>
            <a:r>
              <a:rPr lang="en-US" dirty="0"/>
              <a:t>Megumi Oshima &amp; Pavel Dimens</a:t>
            </a:r>
          </a:p>
        </p:txBody>
      </p:sp>
    </p:spTree>
    <p:extLst>
      <p:ext uri="{BB962C8B-B14F-4D97-AF65-F5344CB8AC3E}">
        <p14:creationId xmlns:p14="http://schemas.microsoft.com/office/powerpoint/2010/main" val="240362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501907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roup 86">
            <a:extLst>
              <a:ext uri="{FF2B5EF4-FFF2-40B4-BE49-F238E27FC236}">
                <a16:creationId xmlns:a16="http://schemas.microsoft.com/office/drawing/2014/main" id="{60EB9717-6E7B-4520-8BAF-559F52101D7A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C24624E7-0EF2-48D0-8D09-4379C6718228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057BF66A-96E3-46A5-AB15-5336C27A26A4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3E34FF24-91F6-47C2-A08B-92502BED7541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43A0207-8DE1-4A69-A8C2-1D47BD29FF08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AF9DC8E1-9ADD-44E7-B5E3-D3B89F1FF239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1F9215B-F7E7-45AB-A224-392C86668067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5210518-60D0-41CC-A163-B36A218C1AF4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4DC89E2-162A-45FF-8E5A-41D13480A0F3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8ACFCB-E985-4C99-B0E3-E5AB07A04C58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140AFA1-A0D3-4FC9-A35A-0C78C9C8ABDC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5D4BAC8-3565-4EF6-8374-1DF8B3AC953D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50DAE9D-CE11-4358-8625-115BAA48A4B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6449D71E-DF71-4011-BD8B-0BA938F79419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8A3C8D5C-6B7A-40A6-B388-243AE585D84F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4D89F94-4478-495A-8B54-A2550F789FF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C23AC86-A429-4653-AD71-B7263F39898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B065A66-3E90-4931-9277-ADDF69504DF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6625B9D-05F6-4F07-B91D-03753B0460D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F6E342C-CEB1-4160-8252-CA715ECE036B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A62820D-25A8-4827-9E56-0A03FF6F6BC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07500D8-3C2E-4047-9B33-FDF57F1C81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58BA71E-7CF6-4570-9DA2-8B7AEFBA7BB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77609EE0-9D43-44D3-B105-B3F4263A0D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7E4ADC2C-77AA-425F-B060-7912C4EFF6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93EB4658-A824-4EAB-9B5C-CCBE90F5EA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4120"/>
            <a:ext cx="9144000" cy="2387600"/>
          </a:xfrm>
        </p:spPr>
        <p:txBody>
          <a:bodyPr/>
          <a:lstStyle/>
          <a:p>
            <a:r>
              <a:rPr lang="en-US" dirty="0"/>
              <a:t>Using aesthetics to convey your message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FA7A17D-B8AE-48B7-A73B-65205EC73F5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6D88460-2E17-458B-B4D6-1019EAD309CC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74DEA34-FD37-492C-975F-62BFDD52E08D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B669C59-D1FD-4CEA-9CF8-F16D5FAB32AA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3C11939-6399-452C-BB42-5DFB27FCA4AD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3A8CAB1-D682-4AEC-9755-4D0E60996F7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5B036824-EE26-47D1-9576-B591F172065F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032448B-FB51-44E1-9050-057AD9353485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FCC40AF-1EC8-43A2-AB73-D4C8CD88D037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7C7B9DA-FF78-4FC3-A915-6289B57C934C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6997D19-7D81-4BCE-B1DE-D59A8A7FC84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0D2F99A-B257-46FC-8926-89AFFD6975E7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0C14EBC-CC6E-4C18-AA57-A5A752B389DC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0549EB6-96BD-4B74-A628-A1C156CE4F3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4B4E1599-F435-4333-BCA2-C11D730ACEB3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E1029A6-EC9D-4641-AD0A-87BE9B464846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30BC58A-AE90-4D4E-9259-4993D6584512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C07D214-81BB-41A2-9FD3-FF27E0C02FCF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48E0466-9C34-4880-A8E3-68751E324AB5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4C16995-76FE-4151-9D8A-E9DC2C8CC0F8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9DB9579-85BF-468F-861F-5775A6E9A80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99718945-646F-4754-B786-03ED83870DC1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BCBF6E2-FF2E-4158-A56B-5923A44A7A26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48DE222-3A75-487B-97A3-FA0D81ADE46D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B326423-39CE-4E3A-98D9-10268DFE6ABD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E32DEC9-897A-449B-BBBA-384EB1D7013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83D48F67-73D2-4FA9-BDAE-5F8C748C8E3F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0DF4D8B-CD97-41CC-B900-3ACADDF99482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863E455-C08F-441B-951A-8DFC14CD7A0B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B7CF07B4-52CA-45F5-A543-83DB4915DAB1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EE95B2F3-5843-4C49-9983-80FDA7FE2805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B93E085D-7AA3-4332-840D-95562D48A54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4DA5F27-9DBE-4207-9D28-216B411916CD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77F33FB-0CDA-4496-8B16-2E4A63D83BB1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6E3C4C0E-C158-47E9-9DF8-90E947DED757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BDB96762-F242-4CE7-811E-27D0EE880045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CB58852-6559-44F9-AF9B-04DF92D4099A}"/>
                </a:ext>
              </a:extLst>
            </p:cNvPr>
            <p:cNvCxnSpPr>
              <a:cxnSpLocks/>
              <a:stCxn id="67" idx="7"/>
              <a:endCxn id="6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1A6C07B-9E7C-459B-83C0-919EFDC044A0}"/>
                </a:ext>
              </a:extLst>
            </p:cNvPr>
            <p:cNvCxnSpPr>
              <a:stCxn id="68" idx="7"/>
              <a:endCxn id="6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2201F4-4890-4264-8911-AA9FCE4D8DBA}"/>
                </a:ext>
              </a:extLst>
            </p:cNvPr>
            <p:cNvCxnSpPr>
              <a:cxnSpLocks/>
              <a:stCxn id="70" idx="1"/>
              <a:endCxn id="6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4BC6474-C09A-4D3D-995C-3B40D6B8CE1A}"/>
                </a:ext>
              </a:extLst>
            </p:cNvPr>
            <p:cNvCxnSpPr>
              <a:cxnSpLocks/>
              <a:endCxn id="7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4C4971ED-1AAC-44AB-BB3A-E371766C4F90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6D538FF-68FF-4B4F-A101-5429ACA68732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08AB365-24D0-4B3F-8BE5-11A89FBD90D1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16C9D703-9116-4747-A45E-32CCE28BF7D0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0C731F2B-CC43-4ED7-8054-62CDA6C2D15F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7A724B23-46F8-421E-B077-A0A48A6DD4B1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239F6E18-DF32-48D2-8D42-B7A82CF97E9F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F3F4226D-1C57-444D-9E0E-C836F2E2E2B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0F9CE3E4-02EB-4B44-A9FA-D9D28CD3EE2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CFC1E07D-833D-47B5-8B99-8F12A7FBAE7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C01BFA29-B196-48FF-9A35-CE7573DBA47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E2F1C53-D782-4AA6-93B0-E8D4946680D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803B8CE-732E-4485-A4A7-83ACA05C504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0873A29-074E-4A37-9BFC-055949D87C2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F5EAED5-F333-4883-9BD8-C97DE4B0865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294D15FB-2411-4E12-915A-0A2BFD3BFE6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59F5ACD-3B42-42D0-B057-B0A9EC93C7B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A3676E42-5556-4A37-88F0-42D9B702CC57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7F14C5B3-AF7A-4AA7-B7AD-BAFAF40DF0B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B4699C4B-8424-48D5-A878-D6779F76A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09916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27AC-2D6A-4177-99F3-7BBF8104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Scales</a:t>
            </a:r>
          </a:p>
        </p:txBody>
      </p:sp>
      <p:sp>
        <p:nvSpPr>
          <p:cNvPr id="146" name="Content Placeholder 145">
            <a:extLst>
              <a:ext uri="{FF2B5EF4-FFF2-40B4-BE49-F238E27FC236}">
                <a16:creationId xmlns:a16="http://schemas.microsoft.com/office/drawing/2014/main" id="{778EEEBB-D253-464C-837B-D11800F0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31274" cy="4351338"/>
          </a:xfrm>
        </p:spPr>
        <p:txBody>
          <a:bodyPr/>
          <a:lstStyle/>
          <a:p>
            <a:r>
              <a:rPr lang="en-US" dirty="0"/>
              <a:t>Turn your data into something you can see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Color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lvl="1"/>
            <a:r>
              <a:rPr lang="en-US" sz="4800" dirty="0"/>
              <a:t>Size</a:t>
            </a:r>
            <a:endParaRPr lang="en-US" sz="4400" dirty="0"/>
          </a:p>
          <a:p>
            <a:pPr lvl="1"/>
            <a:r>
              <a:rPr lang="en-US" sz="4400" dirty="0"/>
              <a:t>  </a:t>
            </a:r>
            <a:r>
              <a:rPr lang="en-US" sz="4400" dirty="0">
                <a:solidFill>
                  <a:srgbClr val="F2F1E8"/>
                </a:solidFill>
              </a:rPr>
              <a:t>.</a:t>
            </a:r>
          </a:p>
          <a:p>
            <a:pPr marL="457200" lvl="1" indent="0">
              <a:buNone/>
            </a:pPr>
            <a:endParaRPr lang="en-US" dirty="0"/>
          </a:p>
          <a:p>
            <a:pPr lvl="3"/>
            <a:r>
              <a:rPr lang="en-US" sz="2400" dirty="0"/>
              <a:t>Position</a:t>
            </a:r>
          </a:p>
          <a:p>
            <a:pPr lvl="1"/>
            <a:endParaRPr lang="en-US" dirty="0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2E28CE9-11E8-4D1C-9E5D-122850DD3499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7207185-8EF2-47C6-8D25-8D5A6FCA66A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FCE90B3-8130-44EC-8CD3-2F894A10F09A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D90F49B-9028-4F56-A24E-82F101334986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3EB7654-62DD-4E28-B724-24C1FEDBF5E1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4C61983-BEF9-4578-919F-FD981F465795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0586D5A-0486-4ED5-B12A-899C38854D43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489E4BF-33BF-4E97-8FEA-4F7528A762CC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FC46074-683A-4350-93F0-AFFBA9FF38AD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C3847A8-6FE8-479B-AC4C-B2C9CFEF4E3E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0A8CE02-3C84-473F-8404-A872082D62B1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0BBFBD4-9820-482E-AD92-367E29D1F2B3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0F25D68-B7FF-4819-920F-13B9D059955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58F6A5C-FC79-46B9-A488-41596850E24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25AF6E1-3C91-4395-AD0B-2515DF7DC31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9EF62AD2-3815-4F01-B228-CCD05C418A2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5B1DB74-43DC-43A5-8FF9-5E00FCED0D1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51E84E13-01D6-4017-9A5F-94E7FD8C8A6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9CB34CD-0AF3-4B21-82AE-58E8D5254EA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967CDEE-0A55-4133-98AE-17EBE0F44392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368B233-DB13-4C95-96BC-AA50422FE8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3C40F373-6E3F-464D-80A5-A4BEAE862B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71891EC-51A3-41C8-B625-390F7462D3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AD9E858-C3E3-4796-BF65-8254DA791D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7C8D442-691D-4122-98F2-6B7E01CD76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46150081-7884-481E-8137-93DAD82E75C1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DCF56BE-0446-4C3A-B47F-7CBECBF4FB6A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CCD062D-84EB-4185-B89D-8062894A2C47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DD258CB-F253-4DFC-B2B6-706B882AA29A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6D6F8EBC-C902-4E78-95DF-CE7D625B221D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EF8FB3DF-1F99-4A9D-BFE7-6FDC50F0F68C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AB3D8C0-5D42-408D-A959-AF560F6E04DB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0312004-C9FC-4DCC-9320-EAD2BCD3BEC5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4EF3B3C-2FF7-4787-8F9C-9E8E48BE8B5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F516A1D-809D-4768-A686-69D8D017C9C4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52F2551F-AC5E-40D5-B821-E9C29FB88ED6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5B62DF0-4EE1-4E5E-99D4-7103AEE27AB0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B9F60569-29A0-4DAA-872D-C83577901EC6}"/>
              </a:ext>
            </a:extLst>
          </p:cNvPr>
          <p:cNvGrpSpPr/>
          <p:nvPr/>
        </p:nvGrpSpPr>
        <p:grpSpPr>
          <a:xfrm>
            <a:off x="8363802" y="2032155"/>
            <a:ext cx="2247048" cy="2793689"/>
            <a:chOff x="2374260" y="2168434"/>
            <a:chExt cx="1992957" cy="2477786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77C208F-39F7-4D23-991E-9398CD1A45E2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9F2C0D00-0490-4FBC-8B79-64190FFA3C11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DFFA44C-9B80-4384-95F3-0B5822E22566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EE3124BF-3F68-4E17-BB8E-7AF87BAC6C4E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FE0188CF-4569-42A0-82E3-58E9A3D62D8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66831323-C7C4-40AC-AF95-59E977F33196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CAAA7A9-9478-426E-811B-B9A4C76CC74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1F5AC9B-6FAF-41B1-A5E8-E791356F389B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0D21F310-6298-4157-B9FC-EA660E0A5EAB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9D70D38-9B01-493D-9284-5DBDD990508D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51E521A2-2478-478F-B9E6-91FF9D95BEC2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D8FF5223-574F-4012-B99E-744FD5FF353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CD18579-4675-4770-A78D-89A3F5E8F09F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4438F8F8-6912-4A5F-BFA0-0BC24A9825CF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172A4D0A-01A3-4DC2-A290-0BCDB5459176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1031FD49-9117-43CD-81F6-2CCEF4B4ECC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475F9820-2FBE-4741-95C7-D2FF45924F28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B4AC932-89FB-4053-A830-42F28713009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CDDF2660-C7FE-40F5-ACDE-751F5E90A7CD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1A44D992-7731-45D6-953C-8EA495BCA895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0A44F3DB-0E64-4470-A3D9-4189FC50BCB0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BAEC49E3-2DF8-41B9-9A00-FBB64E97D4C0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D7677C9D-EDA7-42D6-B6EB-94D402F4681C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5967B8D-9D84-4C41-8A5D-674A8514C9C5}"/>
                </a:ext>
              </a:extLst>
            </p:cNvPr>
            <p:cNvCxnSpPr>
              <a:cxnSpLocks/>
              <a:stCxn id="126" idx="7"/>
              <a:endCxn id="127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DEADF51-0872-4299-8F1B-6BA89989B7C2}"/>
                </a:ext>
              </a:extLst>
            </p:cNvPr>
            <p:cNvCxnSpPr>
              <a:stCxn id="127" idx="7"/>
              <a:endCxn id="128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0A0190AE-6B37-4BCD-99A6-AE4D7C7D9B4A}"/>
                </a:ext>
              </a:extLst>
            </p:cNvPr>
            <p:cNvCxnSpPr>
              <a:cxnSpLocks/>
              <a:stCxn id="129" idx="1"/>
              <a:endCxn id="128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1608177-0780-44FF-98CF-A609C92B52DB}"/>
                </a:ext>
              </a:extLst>
            </p:cNvPr>
            <p:cNvCxnSpPr>
              <a:cxnSpLocks/>
              <a:endCxn id="130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7BA38DFB-4F30-43A8-ACD2-DD102BF4585D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92F327E2-92A3-45F8-9112-D90B9BD5E41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EFD43ABF-7051-4D74-B57D-42C7EB6B8991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69B9B9E-65A9-43D3-8DD0-B1919826D93E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D8F5C259-FF42-4063-96E0-DD99DD6DB18D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2B60A12-6F9C-43A4-B5C4-7842DF056800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AD896D0B-4C89-4A84-81FA-03760A5EFEBA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0D43A1DB-C4D8-4691-A2AA-8FEF58FEAC19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9E4B5917-DFE9-455E-BF8A-187AE744E167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EDB04AB-6776-4815-849C-3DD6584AC9D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FB3298D-E2E6-46B7-A40D-46C5BB59575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F1D6671-A1B2-43F1-8A63-D263F836052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2C58E41-855B-4405-8DED-70A7CE0D63C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D28A918-7CAE-4DDD-8DBC-C3D67CB2A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72C8409-35C2-457F-80F1-0E018AD1116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8531C26-276D-471C-BD92-BCCDC24A915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D3E71F60-D51F-46B9-A4C5-E70B8F710CD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5EA2ECA6-CE04-4CB1-9660-5EACD166E1A1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A2D56A19-1947-469B-B3FE-90E4C7E034F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37CD903F-EF17-4963-959E-FED4CD18A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2A4FBA21-45A1-4B51-99E3-F7AA3FC648B3}"/>
              </a:ext>
            </a:extLst>
          </p:cNvPr>
          <p:cNvSpPr/>
          <p:nvPr/>
        </p:nvSpPr>
        <p:spPr>
          <a:xfrm>
            <a:off x="1680988" y="3702283"/>
            <a:ext cx="1685925" cy="79865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DeflateTop">
              <a:avLst/>
            </a:prstTxWarp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Shape</a:t>
            </a:r>
          </a:p>
        </p:txBody>
      </p:sp>
    </p:spTree>
    <p:extLst>
      <p:ext uri="{BB962C8B-B14F-4D97-AF65-F5344CB8AC3E}">
        <p14:creationId xmlns:p14="http://schemas.microsoft.com/office/powerpoint/2010/main" val="11118488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A27AC-2D6A-4177-99F3-7BBF8104B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Scales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2E28CE9-11E8-4D1C-9E5D-122850DD3499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7207185-8EF2-47C6-8D25-8D5A6FCA66A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6FCE90B3-8130-44EC-8CD3-2F894A10F09A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D90F49B-9028-4F56-A24E-82F101334986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3EB7654-62DD-4E28-B724-24C1FEDBF5E1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4C61983-BEF9-4578-919F-FD981F465795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0586D5A-0486-4ED5-B12A-899C38854D43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489E4BF-33BF-4E97-8FEA-4F7528A762CC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FC46074-683A-4350-93F0-AFFBA9FF38AD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C3847A8-6FE8-479B-AC4C-B2C9CFEF4E3E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0A8CE02-3C84-473F-8404-A872082D62B1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0BBFBD4-9820-482E-AD92-367E29D1F2B3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0F25D68-B7FF-4819-920F-13B9D059955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58F6A5C-FC79-46B9-A488-41596850E24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25AF6E1-3C91-4395-AD0B-2515DF7DC31C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9EF62AD2-3815-4F01-B228-CCD05C418A2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5B1DB74-43DC-43A5-8FF9-5E00FCED0D1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51E84E13-01D6-4017-9A5F-94E7FD8C8A6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9CB34CD-0AF3-4B21-82AE-58E8D5254EA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967CDEE-0A55-4133-98AE-17EBE0F44392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368B233-DB13-4C95-96BC-AA50422FE8C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3C40F373-6E3F-464D-80A5-A4BEAE862B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71891EC-51A3-41C8-B625-390F7462D3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AD9E858-C3E3-4796-BF65-8254DA791D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7C8D442-691D-4122-98F2-6B7E01CD76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46150081-7884-481E-8137-93DAD82E75C1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DCF56BE-0446-4C3A-B47F-7CBECBF4FB6A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CCD062D-84EB-4185-B89D-8062894A2C47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DD258CB-F253-4DFC-B2B6-706B882AA29A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6D6F8EBC-C902-4E78-95DF-CE7D625B221D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EF8FB3DF-1F99-4A9D-BFE7-6FDC50F0F68C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AB3D8C0-5D42-408D-A959-AF560F6E04DB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0312004-C9FC-4DCC-9320-EAD2BCD3BEC5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4EF3B3C-2FF7-4787-8F9C-9E8E48BE8B5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F516A1D-809D-4768-A686-69D8D017C9C4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52F2551F-AC5E-40D5-B821-E9C29FB88ED6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95B62DF0-4EE1-4E5E-99D4-7103AEE27AB0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B9F60569-29A0-4DAA-872D-C83577901EC6}"/>
              </a:ext>
            </a:extLst>
          </p:cNvPr>
          <p:cNvGrpSpPr/>
          <p:nvPr/>
        </p:nvGrpSpPr>
        <p:grpSpPr>
          <a:xfrm>
            <a:off x="8363802" y="2032155"/>
            <a:ext cx="2247048" cy="2793689"/>
            <a:chOff x="2374260" y="2168434"/>
            <a:chExt cx="1992957" cy="2477786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477C208F-39F7-4D23-991E-9398CD1A45E2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9F2C0D00-0490-4FBC-8B79-64190FFA3C11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9DFFA44C-9B80-4384-95F3-0B5822E22566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EE3124BF-3F68-4E17-BB8E-7AF87BAC6C4E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FE0188CF-4569-42A0-82E3-58E9A3D62D8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66831323-C7C4-40AC-AF95-59E977F33196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CAAA7A9-9478-426E-811B-B9A4C76CC74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1F5AC9B-6FAF-41B1-A5E8-E791356F389B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0D21F310-6298-4157-B9FC-EA660E0A5EAB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9D70D38-9B01-493D-9284-5DBDD990508D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51E521A2-2478-478F-B9E6-91FF9D95BEC2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D8FF5223-574F-4012-B99E-744FD5FF353E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CD18579-4675-4770-A78D-89A3F5E8F09F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4438F8F8-6912-4A5F-BFA0-0BC24A9825CF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172A4D0A-01A3-4DC2-A290-0BCDB5459176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1031FD49-9117-43CD-81F6-2CCEF4B4ECC5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475F9820-2FBE-4741-95C7-D2FF45924F28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6B4AC932-89FB-4053-A830-42F28713009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CDDF2660-C7FE-40F5-ACDE-751F5E90A7CD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1A44D992-7731-45D6-953C-8EA495BCA895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0A44F3DB-0E64-4470-A3D9-4189FC50BCB0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BAEC49E3-2DF8-41B9-9A00-FBB64E97D4C0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D7677C9D-EDA7-42D6-B6EB-94D402F4681C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5967B8D-9D84-4C41-8A5D-674A8514C9C5}"/>
                </a:ext>
              </a:extLst>
            </p:cNvPr>
            <p:cNvCxnSpPr>
              <a:cxnSpLocks/>
              <a:stCxn id="126" idx="7"/>
              <a:endCxn id="127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DEADF51-0872-4299-8F1B-6BA89989B7C2}"/>
                </a:ext>
              </a:extLst>
            </p:cNvPr>
            <p:cNvCxnSpPr>
              <a:stCxn id="127" idx="7"/>
              <a:endCxn id="128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0A0190AE-6B37-4BCD-99A6-AE4D7C7D9B4A}"/>
                </a:ext>
              </a:extLst>
            </p:cNvPr>
            <p:cNvCxnSpPr>
              <a:cxnSpLocks/>
              <a:stCxn id="129" idx="1"/>
              <a:endCxn id="128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1608177-0780-44FF-98CF-A609C92B52DB}"/>
                </a:ext>
              </a:extLst>
            </p:cNvPr>
            <p:cNvCxnSpPr>
              <a:cxnSpLocks/>
              <a:endCxn id="130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7BA38DFB-4F30-43A8-ACD2-DD102BF4585D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92F327E2-92A3-45F8-9112-D90B9BD5E41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EFD43ABF-7051-4D74-B57D-42C7EB6B8991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69B9B9E-65A9-43D3-8DD0-B1919826D93E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D8F5C259-FF42-4063-96E0-DD99DD6DB18D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2B60A12-6F9C-43A4-B5C4-7842DF056800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AD896D0B-4C89-4A84-81FA-03760A5EFEBA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3" name="Straight Arrow Connector 132">
              <a:extLst>
                <a:ext uri="{FF2B5EF4-FFF2-40B4-BE49-F238E27FC236}">
                  <a16:creationId xmlns:a16="http://schemas.microsoft.com/office/drawing/2014/main" id="{0D43A1DB-C4D8-4691-A2AA-8FEF58FEAC19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9E4B5917-DFE9-455E-BF8A-187AE744E167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EDB04AB-6776-4815-849C-3DD6584AC9D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FB3298D-E2E6-46B7-A40D-46C5BB59575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F1D6671-A1B2-43F1-8A63-D263F836052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2C58E41-855B-4405-8DED-70A7CE0D63C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9D28A918-7CAE-4DDD-8DBC-C3D67CB2AC1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72C8409-35C2-457F-80F1-0E018AD1116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8531C26-276D-471C-BD92-BCCDC24A915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D3E71F60-D51F-46B9-A4C5-E70B8F710CD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5EA2ECA6-CE04-4CB1-9660-5EACD166E1A1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A2D56A19-1947-469B-B3FE-90E4C7E034F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37CD903F-EF17-4963-959E-FED4CD18A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147" name="Content Placeholder 145">
            <a:extLst>
              <a:ext uri="{FF2B5EF4-FFF2-40B4-BE49-F238E27FC236}">
                <a16:creationId xmlns:a16="http://schemas.microsoft.com/office/drawing/2014/main" id="{59C73118-0480-466E-B934-D0BD372332FD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83127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Turn your data into something you can see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Color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lvl="1"/>
            <a:r>
              <a:rPr lang="en-US" sz="4800" dirty="0"/>
              <a:t>Size</a:t>
            </a:r>
            <a:endParaRPr lang="en-US" sz="4400" dirty="0"/>
          </a:p>
          <a:p>
            <a:pPr lvl="1"/>
            <a:r>
              <a:rPr lang="en-US" sz="4400" dirty="0"/>
              <a:t>  </a:t>
            </a:r>
            <a:r>
              <a:rPr lang="en-US" sz="4400" dirty="0">
                <a:solidFill>
                  <a:srgbClr val="F2F1E8"/>
                </a:solidFill>
              </a:rPr>
              <a:t>.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dirty="0"/>
          </a:p>
          <a:p>
            <a:pPr lvl="3"/>
            <a:r>
              <a:rPr lang="en-US" sz="2400" dirty="0">
                <a:solidFill>
                  <a:schemeClr val="bg2">
                    <a:lumMod val="75000"/>
                  </a:schemeClr>
                </a:solidFill>
              </a:rPr>
              <a:t>Position</a:t>
            </a:r>
          </a:p>
          <a:p>
            <a:pPr lvl="1"/>
            <a:endParaRPr lang="en-US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0854B483-9924-4CCD-9EC4-4560EC24ED87}"/>
              </a:ext>
            </a:extLst>
          </p:cNvPr>
          <p:cNvSpPr/>
          <p:nvPr/>
        </p:nvSpPr>
        <p:spPr>
          <a:xfrm>
            <a:off x="1680988" y="3702283"/>
            <a:ext cx="1685925" cy="798657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DeflateTop">
              <a:avLst/>
            </a:prstTxWarp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Shape</a:t>
            </a:r>
          </a:p>
        </p:txBody>
      </p:sp>
    </p:spTree>
    <p:extLst>
      <p:ext uri="{BB962C8B-B14F-4D97-AF65-F5344CB8AC3E}">
        <p14:creationId xmlns:p14="http://schemas.microsoft.com/office/powerpoint/2010/main" val="3360862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– convey meaning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8E16FAF9-6222-49B1-8F3B-48E080E1F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809254"/>
              </p:ext>
            </p:extLst>
          </p:nvPr>
        </p:nvGraphicFramePr>
        <p:xfrm>
          <a:off x="-3419001" y="1764331"/>
          <a:ext cx="3355008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9168">
                  <a:extLst>
                    <a:ext uri="{9D8B030D-6E8A-4147-A177-3AD203B41FA5}">
                      <a16:colId xmlns:a16="http://schemas.microsoft.com/office/drawing/2014/main" val="3188959457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2844876275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866087311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889550798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364800522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984580908"/>
                    </a:ext>
                  </a:extLst>
                </a:gridCol>
              </a:tblGrid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9123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257804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32937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77256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5838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E2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56457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BB17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E51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52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517727"/>
                  </a:ext>
                </a:extLst>
              </a:tr>
            </a:tbl>
          </a:graphicData>
        </a:graphic>
      </p:graphicFrame>
      <p:graphicFrame>
        <p:nvGraphicFramePr>
          <p:cNvPr id="13" name="Table 9">
            <a:extLst>
              <a:ext uri="{FF2B5EF4-FFF2-40B4-BE49-F238E27FC236}">
                <a16:creationId xmlns:a16="http://schemas.microsoft.com/office/drawing/2014/main" id="{C0755D51-24F6-4AEF-BB3E-3EF5BF588E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3657647"/>
              </p:ext>
            </p:extLst>
          </p:nvPr>
        </p:nvGraphicFramePr>
        <p:xfrm>
          <a:off x="-3419001" y="2861611"/>
          <a:ext cx="3355008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9168">
                  <a:extLst>
                    <a:ext uri="{9D8B030D-6E8A-4147-A177-3AD203B41FA5}">
                      <a16:colId xmlns:a16="http://schemas.microsoft.com/office/drawing/2014/main" val="3188959457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2844876275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866087311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889550798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364800522"/>
                    </a:ext>
                  </a:extLst>
                </a:gridCol>
                <a:gridCol w="559168">
                  <a:extLst>
                    <a:ext uri="{9D8B030D-6E8A-4147-A177-3AD203B41FA5}">
                      <a16:colId xmlns:a16="http://schemas.microsoft.com/office/drawing/2014/main" val="3984580908"/>
                    </a:ext>
                  </a:extLst>
                </a:gridCol>
              </a:tblGrid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49123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4257804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329370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5777256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2A8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356457"/>
                  </a:ext>
                </a:extLst>
              </a:tr>
              <a:tr h="2025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70B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7A61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C9E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3517727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C56C8700-A897-4963-BABD-2EEDBA42C6A6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39BC544-106F-4259-A019-12F615A566B9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71AFC36-61CC-4D57-8DB3-4661CBFE6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472" y="2404185"/>
            <a:ext cx="3128379" cy="2049628"/>
          </a:xfrm>
          <a:prstGeom prst="roundRect">
            <a:avLst>
              <a:gd name="adj" fmla="val 3809"/>
            </a:avLst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7494A01-443D-4E5F-88C1-706C1E70D3CD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C78FA5C-D665-479E-B47D-88AA8141B415}"/>
                </a:ext>
              </a:extLst>
            </p:cNvPr>
            <p:cNvGrpSpPr/>
            <p:nvPr/>
          </p:nvGrpSpPr>
          <p:grpSpPr>
            <a:xfrm>
              <a:off x="5887782" y="2109040"/>
              <a:ext cx="4375574" cy="2639919"/>
              <a:chOff x="5887782" y="2109040"/>
              <a:chExt cx="4375574" cy="2639919"/>
            </a:xfrm>
          </p:grpSpPr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F0D8E836-2B25-4117-AEAD-91826C181CD8}"/>
                  </a:ext>
                </a:extLst>
              </p:cNvPr>
              <p:cNvSpPr/>
              <p:nvPr/>
            </p:nvSpPr>
            <p:spPr>
              <a:xfrm>
                <a:off x="5887782" y="2109040"/>
                <a:ext cx="4375574" cy="2639919"/>
              </a:xfrm>
              <a:prstGeom prst="roundRect">
                <a:avLst>
                  <a:gd name="adj" fmla="val 1016"/>
                </a:avLst>
              </a:prstGeom>
              <a:solidFill>
                <a:srgbClr val="FBFBF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22B3E574-C286-4982-9CD1-6590998F53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11379" y="2404184"/>
                <a:ext cx="3128380" cy="2049629"/>
              </a:xfrm>
              <a:prstGeom prst="roundRect">
                <a:avLst>
                  <a:gd name="adj" fmla="val 4022"/>
                </a:avLst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337753-7C50-4429-B218-2652DEC0CA46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C072B08-8548-49D1-B1D3-9680D4463BBA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4847627-9602-418D-A510-5C77A0104F31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DB4071C-E9C1-42C4-ADFA-6441F95E2465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E1E8C1E-53D4-4292-AF86-6E34E990026A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93D9370F-31BA-4B11-AFA6-A21022A7AA85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E94D3FB-1225-44D8-BF9E-93F7A4523B41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A2D8CA-93AA-423E-9CFC-1ED950658D48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B5CB7BA-C46A-457E-ABCE-6F7B3F060ED9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7CC4B6F-E1EA-4967-8C5F-2909B3520C61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77A8466-8C0A-4B89-A96F-780C0402299B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A3AF569-46B8-4EA1-AD79-D81BF9B1177C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9D4925B-629D-4365-AC3E-BFC92D893A27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B9B1E13-132E-4B2C-BA47-DDA872C329A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EC34038-49AD-4E54-80C5-19A120D9A872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7D5E18B-E218-4C94-8BF5-B53851F109C4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291D99C-5601-4A06-91FC-22E2AEE861AB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80BCBCD-46C8-4653-BF7C-52EF8BBC34B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9325087-C9E7-461D-9394-5FDE574381B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1CE50A7A-C4AA-4EDA-8F22-FAD5AC0E5C2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981E8B7-3822-4ACE-84CA-C575983EFF0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0F938FD-6C11-455A-889F-1B2ED04FB7B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27F6083-1744-4182-9D95-2089DE6278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926D487B-BA03-4466-8F0D-BD87CF37D8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8C1F51B-A9C1-42E3-9E94-9C7E5CBC22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ACEC605-63AA-4A77-B361-2009789AFF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F254252C-8085-4EAF-8881-7FEA61D90E3B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F7138C2-73CF-41B4-AD2C-DA0C656F222C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4F2B91-4F00-4567-A915-C5F457B076C7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FD68D38-890B-48FF-985B-9C6B480A96B8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852B73-E248-4959-8693-821146E3F77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438DBBA-61FA-4FC7-95D8-418D82AE26EC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B50B0F8-C7D1-4A31-AB63-6A975D83BF0D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CAD448E-9BBE-4697-B0B2-C9037C3BAD9E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484CBF4E-0055-4118-9821-F315DE67E4BB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47418F6-FAB6-4115-9456-F8E0C81DF0CA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B1EB90FD-D532-40EE-A0FA-8DA4AEC7FD6F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73953D1-BAA9-4FD5-8D51-FEA8F7F8D153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9FD30DA-A8FE-4B1D-B94B-225D06DF77C3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A05AE56-C826-4E89-B042-A2DA25143A3D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2AE85DB-397C-4128-A5D2-D49B6DE6CB4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119D21A4-A64D-4AAA-B427-488327265AF8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5F9B212F-B3CA-4122-BF7C-03E88E7B007A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87C5D2A-3A9D-447C-8CD8-97DC368CF1EE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3E1EC96-87AE-4DB8-8578-DD4B19012EF5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9FEED6F-3964-4F1A-875C-C8CB3B2C046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1E33EE6-746B-4CF9-B4AB-E46301EC42E1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A1DC2B4-01FC-414B-9764-0A42DD2B8E7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510E5A98-A43F-439B-9F2D-2311D8111060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9722CF83-C798-4899-9F2C-F3566F9D7907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3FFADBF-010A-4E29-BA64-9B7266105E4C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6859938F-7094-40A1-8189-2B501BB7865A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C16C7A3B-E203-4AC4-B266-11FF5EE8C337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592BAF7-3DBE-4433-B10A-9D8B01483FAB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15EAD0B5-EB32-4959-8EEA-55CFCB74C7F6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9504BF7A-4F7E-4CF0-9BD2-E758F5B610A8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1F18840-8CD6-4690-9DD2-F2E08BA6B7C4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A635F03-42AF-4B15-AC55-E66943E81855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F5175D1-6D51-4798-A051-5767A9E30308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C008D05-BB58-4D0E-A9DB-05DE74094E90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196DC197-A733-4364-9BB3-3A925B341BB8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DF2EB6A-A503-46AD-B95C-B56A634C41A6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E195F93-7003-4372-A3F7-186A17FD379E}"/>
                </a:ext>
              </a:extLst>
            </p:cNvPr>
            <p:cNvCxnSpPr>
              <a:cxnSpLocks/>
              <a:stCxn id="87" idx="7"/>
              <a:endCxn id="8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7D74CB8-436D-43A9-A372-34989C4F14C6}"/>
                </a:ext>
              </a:extLst>
            </p:cNvPr>
            <p:cNvCxnSpPr>
              <a:stCxn id="88" idx="7"/>
              <a:endCxn id="8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0B1A35D-C44D-4076-A549-968B90E38B5F}"/>
                </a:ext>
              </a:extLst>
            </p:cNvPr>
            <p:cNvCxnSpPr>
              <a:cxnSpLocks/>
              <a:stCxn id="90" idx="1"/>
              <a:endCxn id="8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95651F2-CB36-41A3-AACA-0739EE96D3FB}"/>
                </a:ext>
              </a:extLst>
            </p:cNvPr>
            <p:cNvCxnSpPr>
              <a:cxnSpLocks/>
              <a:endCxn id="9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B700AE3-718D-4679-9E59-1EC6A6AD52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3B7F72A3-785C-4D19-B297-AF2D8A4FEC9B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5D83EB4-C5E9-44C2-9464-6ED9849945BE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F300BB1D-2649-4A48-B6DB-C5896311E0E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208E151-7060-474E-9E7E-D7FA284C198E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6E6DCB3-DFB4-4DD4-917A-30E13C9EF242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080EB44-3D15-470C-8C63-BE8104A290D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7087D0EF-133A-4F42-AFDC-CF921995C2CB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BCF4BE41-3C37-4F1C-AD56-D8D5C80C888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3866411-B3E4-41F9-8971-7A53C1879C3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FDE6953-88DD-40D3-AA04-4CF00C8142A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22CC10AD-3D6F-48E8-ACBF-DB54B24F170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494C64A9-14DA-4918-BC6A-D3EE2921831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A5A5364-8C8B-443D-9633-68C66BAC389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3CAACBE-1BAA-42D2-9355-4E6F1EB862A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8A9D94D-ED72-4E6C-9F15-FFEA5DFC0A5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43B9FB3-96E8-44A5-89E7-514EFBAC23D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D1923054-7CA2-41F7-9FDE-38FB8803047A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D9506E6E-1D5D-4323-AAA2-622444EFBB4A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F743A6E1-EDDE-40ED-BE74-3536845099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9597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FC5F7-F091-4AEE-BF96-95685A473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- continuity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6D1E4D2-5497-4D48-9DD9-73151A2F5771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2D9635-ADEB-40B9-A9B9-9EA235351444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DC4246-3730-4135-9FFD-D3A7661C49D4}"/>
              </a:ext>
            </a:extLst>
          </p:cNvPr>
          <p:cNvSpPr/>
          <p:nvPr/>
        </p:nvSpPr>
        <p:spPr>
          <a:xfrm>
            <a:off x="1586753" y="3429000"/>
            <a:ext cx="134471" cy="7126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C739D5-1FA5-452A-BF34-01A7A7F81243}"/>
              </a:ext>
            </a:extLst>
          </p:cNvPr>
          <p:cNvSpPr/>
          <p:nvPr/>
        </p:nvSpPr>
        <p:spPr>
          <a:xfrm>
            <a:off x="1739153" y="3059206"/>
            <a:ext cx="134471" cy="10824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FF489D-2796-44FA-8A88-D4597590A53F}"/>
              </a:ext>
            </a:extLst>
          </p:cNvPr>
          <p:cNvSpPr/>
          <p:nvPr/>
        </p:nvSpPr>
        <p:spPr>
          <a:xfrm>
            <a:off x="1891553" y="3509682"/>
            <a:ext cx="134471" cy="63201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CB9ECB-6F66-4461-BA46-B47492844BD1}"/>
              </a:ext>
            </a:extLst>
          </p:cNvPr>
          <p:cNvSpPr/>
          <p:nvPr/>
        </p:nvSpPr>
        <p:spPr>
          <a:xfrm>
            <a:off x="2131053" y="3597087"/>
            <a:ext cx="134471" cy="5446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C9F3B7-FD6B-49A4-B924-D5F192E48327}"/>
              </a:ext>
            </a:extLst>
          </p:cNvPr>
          <p:cNvSpPr/>
          <p:nvPr/>
        </p:nvSpPr>
        <p:spPr>
          <a:xfrm>
            <a:off x="2283453" y="2870947"/>
            <a:ext cx="134471" cy="127074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C5D53B-7A58-4149-8D93-2776BC0F3A6E}"/>
              </a:ext>
            </a:extLst>
          </p:cNvPr>
          <p:cNvSpPr/>
          <p:nvPr/>
        </p:nvSpPr>
        <p:spPr>
          <a:xfrm>
            <a:off x="2435853" y="3200400"/>
            <a:ext cx="134471" cy="94129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FFB0CE-FCDA-4997-AC9F-715701BB057C}"/>
              </a:ext>
            </a:extLst>
          </p:cNvPr>
          <p:cNvSpPr/>
          <p:nvPr/>
        </p:nvSpPr>
        <p:spPr>
          <a:xfrm>
            <a:off x="2674437" y="3301253"/>
            <a:ext cx="134471" cy="840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7C903B3-3777-464A-AD20-71467C29E43F}"/>
              </a:ext>
            </a:extLst>
          </p:cNvPr>
          <p:cNvSpPr/>
          <p:nvPr/>
        </p:nvSpPr>
        <p:spPr>
          <a:xfrm>
            <a:off x="2822257" y="3059204"/>
            <a:ext cx="134471" cy="10824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DEC471D-51CA-4F3C-A008-4D152CE674C2}"/>
              </a:ext>
            </a:extLst>
          </p:cNvPr>
          <p:cNvSpPr/>
          <p:nvPr/>
        </p:nvSpPr>
        <p:spPr>
          <a:xfrm>
            <a:off x="2974657" y="3133165"/>
            <a:ext cx="134471" cy="100852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A1540A9-4F4B-4BEE-ABF1-25456F8A5726}"/>
              </a:ext>
            </a:extLst>
          </p:cNvPr>
          <p:cNvSpPr/>
          <p:nvPr/>
        </p:nvSpPr>
        <p:spPr>
          <a:xfrm>
            <a:off x="4142009" y="3868760"/>
            <a:ext cx="91440" cy="914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8A08E3-74AA-4791-A832-0113F8445CA7}"/>
              </a:ext>
            </a:extLst>
          </p:cNvPr>
          <p:cNvSpPr/>
          <p:nvPr/>
        </p:nvSpPr>
        <p:spPr>
          <a:xfrm>
            <a:off x="4871486" y="3353061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3451EE2-3BBF-4022-9098-4C400EDC009C}"/>
              </a:ext>
            </a:extLst>
          </p:cNvPr>
          <p:cNvSpPr/>
          <p:nvPr/>
        </p:nvSpPr>
        <p:spPr>
          <a:xfrm>
            <a:off x="4505300" y="331014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2D1F814-4243-4013-AE6B-6653F230391B}"/>
              </a:ext>
            </a:extLst>
          </p:cNvPr>
          <p:cNvSpPr/>
          <p:nvPr/>
        </p:nvSpPr>
        <p:spPr>
          <a:xfrm>
            <a:off x="4366593" y="3284465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536CB28-9A75-4DE9-97DB-03C1339753BB}"/>
              </a:ext>
            </a:extLst>
          </p:cNvPr>
          <p:cNvSpPr/>
          <p:nvPr/>
        </p:nvSpPr>
        <p:spPr>
          <a:xfrm>
            <a:off x="4428770" y="3593735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BCB8BD5-00ED-4ADC-B770-17608D7B7596}"/>
              </a:ext>
            </a:extLst>
          </p:cNvPr>
          <p:cNvSpPr/>
          <p:nvPr/>
        </p:nvSpPr>
        <p:spPr>
          <a:xfrm>
            <a:off x="4061495" y="3295910"/>
            <a:ext cx="91440" cy="914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D2D91E8-2E0D-46BD-96C0-A2271535F4B6}"/>
              </a:ext>
            </a:extLst>
          </p:cNvPr>
          <p:cNvSpPr/>
          <p:nvPr/>
        </p:nvSpPr>
        <p:spPr>
          <a:xfrm>
            <a:off x="4840662" y="3663606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E987E95-EC63-47D0-B6C5-0ED8ABC7247C}"/>
              </a:ext>
            </a:extLst>
          </p:cNvPr>
          <p:cNvSpPr/>
          <p:nvPr/>
        </p:nvSpPr>
        <p:spPr>
          <a:xfrm>
            <a:off x="4056082" y="3762486"/>
            <a:ext cx="91440" cy="914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84087EC-A091-45B5-B04C-DC3E704BE5BB}"/>
              </a:ext>
            </a:extLst>
          </p:cNvPr>
          <p:cNvSpPr/>
          <p:nvPr/>
        </p:nvSpPr>
        <p:spPr>
          <a:xfrm>
            <a:off x="4431136" y="310437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EC9F745-37F9-48E6-8F9E-2394B7EB2B6B}"/>
              </a:ext>
            </a:extLst>
          </p:cNvPr>
          <p:cNvSpPr/>
          <p:nvPr/>
        </p:nvSpPr>
        <p:spPr>
          <a:xfrm>
            <a:off x="4428771" y="345364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37FE187-E3B0-4019-A1CF-94AE89E9373B}"/>
              </a:ext>
            </a:extLst>
          </p:cNvPr>
          <p:cNvSpPr/>
          <p:nvPr/>
        </p:nvSpPr>
        <p:spPr>
          <a:xfrm>
            <a:off x="4811369" y="3199535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81BD0DE-8C5E-4CD4-880B-7B724ABFB77C}"/>
              </a:ext>
            </a:extLst>
          </p:cNvPr>
          <p:cNvSpPr/>
          <p:nvPr/>
        </p:nvSpPr>
        <p:spPr>
          <a:xfrm>
            <a:off x="4101801" y="3600446"/>
            <a:ext cx="91440" cy="914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EC430AD-CDB9-49B2-A497-32C299A955D5}"/>
              </a:ext>
            </a:extLst>
          </p:cNvPr>
          <p:cNvSpPr/>
          <p:nvPr/>
        </p:nvSpPr>
        <p:spPr>
          <a:xfrm>
            <a:off x="4811369" y="3522381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84041B9-8C49-4087-B65F-44666C9B5C47}"/>
              </a:ext>
            </a:extLst>
          </p:cNvPr>
          <p:cNvSpPr/>
          <p:nvPr/>
        </p:nvSpPr>
        <p:spPr>
          <a:xfrm>
            <a:off x="4923749" y="3469417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425C4E-CD00-461F-948C-94DBDEB93E72}"/>
              </a:ext>
            </a:extLst>
          </p:cNvPr>
          <p:cNvSpPr txBox="1"/>
          <p:nvPr/>
        </p:nvSpPr>
        <p:spPr>
          <a:xfrm>
            <a:off x="3384730" y="3234086"/>
            <a:ext cx="202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3AC338-664E-4725-9D26-E52D7882C8C8}"/>
              </a:ext>
            </a:extLst>
          </p:cNvPr>
          <p:cNvSpPr txBox="1"/>
          <p:nvPr/>
        </p:nvSpPr>
        <p:spPr>
          <a:xfrm>
            <a:off x="3388004" y="3450133"/>
            <a:ext cx="19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430DC24-1015-441A-AED4-646C244EA357}"/>
              </a:ext>
            </a:extLst>
          </p:cNvPr>
          <p:cNvSpPr txBox="1"/>
          <p:nvPr/>
        </p:nvSpPr>
        <p:spPr>
          <a:xfrm>
            <a:off x="3391278" y="3683022"/>
            <a:ext cx="195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0ED59B5-B881-470C-A1E5-F9D7937EC422}"/>
              </a:ext>
            </a:extLst>
          </p:cNvPr>
          <p:cNvSpPr/>
          <p:nvPr/>
        </p:nvSpPr>
        <p:spPr>
          <a:xfrm>
            <a:off x="3303359" y="3379769"/>
            <a:ext cx="123712" cy="112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9429195-21FF-4100-A634-68C7BDBE145A}"/>
              </a:ext>
            </a:extLst>
          </p:cNvPr>
          <p:cNvSpPr/>
          <p:nvPr/>
        </p:nvSpPr>
        <p:spPr>
          <a:xfrm>
            <a:off x="3303359" y="3607353"/>
            <a:ext cx="123712" cy="11250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F77D5CB-AAA6-480A-A4B2-6C8578D527C0}"/>
              </a:ext>
            </a:extLst>
          </p:cNvPr>
          <p:cNvSpPr/>
          <p:nvPr/>
        </p:nvSpPr>
        <p:spPr>
          <a:xfrm>
            <a:off x="3303359" y="3835367"/>
            <a:ext cx="123712" cy="11250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60EBC6-1FE1-425B-B3B1-8D9D03681C82}"/>
              </a:ext>
            </a:extLst>
          </p:cNvPr>
          <p:cNvSpPr txBox="1"/>
          <p:nvPr/>
        </p:nvSpPr>
        <p:spPr>
          <a:xfrm>
            <a:off x="4060170" y="4060748"/>
            <a:ext cx="1631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D0D1442-C5C9-4460-92C9-090739147063}"/>
              </a:ext>
            </a:extLst>
          </p:cNvPr>
          <p:cNvSpPr txBox="1"/>
          <p:nvPr/>
        </p:nvSpPr>
        <p:spPr>
          <a:xfrm>
            <a:off x="4369274" y="4060748"/>
            <a:ext cx="15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F4873FC-145D-453B-BCDE-B8026A82629C}"/>
              </a:ext>
            </a:extLst>
          </p:cNvPr>
          <p:cNvSpPr txBox="1"/>
          <p:nvPr/>
        </p:nvSpPr>
        <p:spPr>
          <a:xfrm>
            <a:off x="4673094" y="4060748"/>
            <a:ext cx="157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A0B0C14-FD2C-43AF-947D-FE851BE22975}"/>
              </a:ext>
            </a:extLst>
          </p:cNvPr>
          <p:cNvGrpSpPr/>
          <p:nvPr/>
        </p:nvGrpSpPr>
        <p:grpSpPr>
          <a:xfrm>
            <a:off x="5885270" y="2109040"/>
            <a:ext cx="4375574" cy="3009250"/>
            <a:chOff x="5885270" y="2109040"/>
            <a:chExt cx="4375574" cy="300925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16F2F7-074D-4C33-9D06-4A1AA5F4B11F}"/>
                </a:ext>
              </a:extLst>
            </p:cNvPr>
            <p:cNvSpPr txBox="1"/>
            <p:nvPr/>
          </p:nvSpPr>
          <p:spPr>
            <a:xfrm>
              <a:off x="5885270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B23CC56-603E-4276-971F-F2D9BFC921E7}"/>
                </a:ext>
              </a:extLst>
            </p:cNvPr>
            <p:cNvSpPr/>
            <p:nvPr/>
          </p:nvSpPr>
          <p:spPr>
            <a:xfrm>
              <a:off x="5885270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E52923E-3A1B-4C99-81B2-BBD615E4DE1C}"/>
                </a:ext>
              </a:extLst>
            </p:cNvPr>
            <p:cNvSpPr/>
            <p:nvPr/>
          </p:nvSpPr>
          <p:spPr>
            <a:xfrm>
              <a:off x="6362135" y="3420606"/>
              <a:ext cx="134471" cy="7126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3C011109-3492-42F4-A09F-71C2DCDA0F17}"/>
                </a:ext>
              </a:extLst>
            </p:cNvPr>
            <p:cNvSpPr/>
            <p:nvPr/>
          </p:nvSpPr>
          <p:spPr>
            <a:xfrm>
              <a:off x="6514535" y="3050812"/>
              <a:ext cx="134471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04DAE9E-469B-4873-9059-2DC659BDD013}"/>
                </a:ext>
              </a:extLst>
            </p:cNvPr>
            <p:cNvSpPr/>
            <p:nvPr/>
          </p:nvSpPr>
          <p:spPr>
            <a:xfrm>
              <a:off x="6666935" y="3501288"/>
              <a:ext cx="134471" cy="632012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8C00B724-8EA4-4AA7-8007-B50D896876DA}"/>
                </a:ext>
              </a:extLst>
            </p:cNvPr>
            <p:cNvSpPr/>
            <p:nvPr/>
          </p:nvSpPr>
          <p:spPr>
            <a:xfrm>
              <a:off x="6906435" y="3588693"/>
              <a:ext cx="134471" cy="5446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824679A6-58DD-44D0-AFC5-F60EC7C5CB50}"/>
                </a:ext>
              </a:extLst>
            </p:cNvPr>
            <p:cNvSpPr/>
            <p:nvPr/>
          </p:nvSpPr>
          <p:spPr>
            <a:xfrm>
              <a:off x="7058835" y="2862553"/>
              <a:ext cx="134471" cy="127074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98BA5212-52F1-4F12-9121-FC7ABB230214}"/>
                </a:ext>
              </a:extLst>
            </p:cNvPr>
            <p:cNvSpPr/>
            <p:nvPr/>
          </p:nvSpPr>
          <p:spPr>
            <a:xfrm>
              <a:off x="7211235" y="3192006"/>
              <a:ext cx="134471" cy="94129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651D6E2-A600-44A8-B5E5-11BD31F4CB37}"/>
                </a:ext>
              </a:extLst>
            </p:cNvPr>
            <p:cNvSpPr/>
            <p:nvPr/>
          </p:nvSpPr>
          <p:spPr>
            <a:xfrm>
              <a:off x="7445339" y="3292859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954AD23-59A1-4D63-8E5A-72CCBA897D82}"/>
                </a:ext>
              </a:extLst>
            </p:cNvPr>
            <p:cNvSpPr/>
            <p:nvPr/>
          </p:nvSpPr>
          <p:spPr>
            <a:xfrm>
              <a:off x="7597639" y="3050810"/>
              <a:ext cx="134471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669009C-F070-495D-92C8-CFB84699AFAF}"/>
                </a:ext>
              </a:extLst>
            </p:cNvPr>
            <p:cNvSpPr/>
            <p:nvPr/>
          </p:nvSpPr>
          <p:spPr>
            <a:xfrm>
              <a:off x="7750039" y="3124771"/>
              <a:ext cx="134471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E005BEB-F625-4CEB-897B-75B79F73CAC9}"/>
                </a:ext>
              </a:extLst>
            </p:cNvPr>
            <p:cNvSpPr/>
            <p:nvPr/>
          </p:nvSpPr>
          <p:spPr>
            <a:xfrm>
              <a:off x="8917391" y="3860366"/>
              <a:ext cx="91440" cy="91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AA484DF-A9DB-4DF7-98CB-265668BBAA54}"/>
                </a:ext>
              </a:extLst>
            </p:cNvPr>
            <p:cNvSpPr/>
            <p:nvPr/>
          </p:nvSpPr>
          <p:spPr>
            <a:xfrm>
              <a:off x="9646868" y="3344667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BCE54DE5-C6AD-4C27-9929-6E18AF753C07}"/>
                </a:ext>
              </a:extLst>
            </p:cNvPr>
            <p:cNvSpPr/>
            <p:nvPr/>
          </p:nvSpPr>
          <p:spPr>
            <a:xfrm>
              <a:off x="9280682" y="3301749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F90EFCD-F98A-4179-B037-5116A78B7638}"/>
                </a:ext>
              </a:extLst>
            </p:cNvPr>
            <p:cNvSpPr/>
            <p:nvPr/>
          </p:nvSpPr>
          <p:spPr>
            <a:xfrm>
              <a:off x="9141975" y="3276071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504C51A-171C-4D90-AD16-E195896DE093}"/>
                </a:ext>
              </a:extLst>
            </p:cNvPr>
            <p:cNvSpPr/>
            <p:nvPr/>
          </p:nvSpPr>
          <p:spPr>
            <a:xfrm>
              <a:off x="9204152" y="3585341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CAADD5A-0925-4BB5-9A2F-B836F3DF3AEA}"/>
                </a:ext>
              </a:extLst>
            </p:cNvPr>
            <p:cNvSpPr/>
            <p:nvPr/>
          </p:nvSpPr>
          <p:spPr>
            <a:xfrm>
              <a:off x="8836877" y="3287516"/>
              <a:ext cx="91440" cy="91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357DCDB-ED5C-4E85-BB1F-07CFB2525F2E}"/>
                </a:ext>
              </a:extLst>
            </p:cNvPr>
            <p:cNvSpPr/>
            <p:nvPr/>
          </p:nvSpPr>
          <p:spPr>
            <a:xfrm>
              <a:off x="9616044" y="3655212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6DEA943-A964-408A-8C72-9EC722B9F9A9}"/>
                </a:ext>
              </a:extLst>
            </p:cNvPr>
            <p:cNvSpPr/>
            <p:nvPr/>
          </p:nvSpPr>
          <p:spPr>
            <a:xfrm>
              <a:off x="8831464" y="3754092"/>
              <a:ext cx="91440" cy="91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C624C5D5-62D6-4E29-9B04-A0F9960B6884}"/>
                </a:ext>
              </a:extLst>
            </p:cNvPr>
            <p:cNvSpPr/>
            <p:nvPr/>
          </p:nvSpPr>
          <p:spPr>
            <a:xfrm>
              <a:off x="9206518" y="3095978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3848B1DE-18F6-4805-8874-C8FDCEF250D8}"/>
                </a:ext>
              </a:extLst>
            </p:cNvPr>
            <p:cNvSpPr/>
            <p:nvPr/>
          </p:nvSpPr>
          <p:spPr>
            <a:xfrm>
              <a:off x="9204153" y="3445249"/>
              <a:ext cx="91440" cy="914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B1813417-AF70-42C3-B41A-158961688B7C}"/>
                </a:ext>
              </a:extLst>
            </p:cNvPr>
            <p:cNvSpPr/>
            <p:nvPr/>
          </p:nvSpPr>
          <p:spPr>
            <a:xfrm>
              <a:off x="9586751" y="3191141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D7BB2D9C-A597-4323-BE10-5238DF52FB88}"/>
                </a:ext>
              </a:extLst>
            </p:cNvPr>
            <p:cNvSpPr/>
            <p:nvPr/>
          </p:nvSpPr>
          <p:spPr>
            <a:xfrm>
              <a:off x="8877183" y="3592052"/>
              <a:ext cx="91440" cy="914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6FD5D256-B15A-444C-A968-DBDD20A03280}"/>
                </a:ext>
              </a:extLst>
            </p:cNvPr>
            <p:cNvSpPr/>
            <p:nvPr/>
          </p:nvSpPr>
          <p:spPr>
            <a:xfrm>
              <a:off x="9586751" y="3513987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B026F0C2-709D-44B2-AA35-1801CC5A0F25}"/>
                </a:ext>
              </a:extLst>
            </p:cNvPr>
            <p:cNvSpPr/>
            <p:nvPr/>
          </p:nvSpPr>
          <p:spPr>
            <a:xfrm>
              <a:off x="9699131" y="3461023"/>
              <a:ext cx="91440" cy="914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B463F70D-851E-4B30-8228-E6C041A10D96}"/>
                </a:ext>
              </a:extLst>
            </p:cNvPr>
            <p:cNvSpPr txBox="1"/>
            <p:nvPr/>
          </p:nvSpPr>
          <p:spPr>
            <a:xfrm>
              <a:off x="8160112" y="3225692"/>
              <a:ext cx="20209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1659BAB-3C87-49B1-9E74-D9FB342C0185}"/>
                </a:ext>
              </a:extLst>
            </p:cNvPr>
            <p:cNvSpPr txBox="1"/>
            <p:nvPr/>
          </p:nvSpPr>
          <p:spPr>
            <a:xfrm>
              <a:off x="8163386" y="3441739"/>
              <a:ext cx="1955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94A82F5-0A5B-4B64-82E9-9502128E5964}"/>
                </a:ext>
              </a:extLst>
            </p:cNvPr>
            <p:cNvSpPr txBox="1"/>
            <p:nvPr/>
          </p:nvSpPr>
          <p:spPr>
            <a:xfrm>
              <a:off x="8166660" y="3674628"/>
              <a:ext cx="1955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2E09511-9D04-4C33-BB3A-8BA59F77380E}"/>
                </a:ext>
              </a:extLst>
            </p:cNvPr>
            <p:cNvSpPr/>
            <p:nvPr/>
          </p:nvSpPr>
          <p:spPr>
            <a:xfrm>
              <a:off x="8078741" y="3371375"/>
              <a:ext cx="123712" cy="11250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0B13A0C7-1E95-42C1-9E9A-7B974AEB90C0}"/>
                </a:ext>
              </a:extLst>
            </p:cNvPr>
            <p:cNvSpPr/>
            <p:nvPr/>
          </p:nvSpPr>
          <p:spPr>
            <a:xfrm>
              <a:off x="8078741" y="3598959"/>
              <a:ext cx="123712" cy="11250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198E91F-66AC-4BE4-8A08-9B48A74ECCC5}"/>
                </a:ext>
              </a:extLst>
            </p:cNvPr>
            <p:cNvSpPr/>
            <p:nvPr/>
          </p:nvSpPr>
          <p:spPr>
            <a:xfrm>
              <a:off x="8078741" y="3826973"/>
              <a:ext cx="123712" cy="11250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C542407-C387-4796-99EF-34F598284614}"/>
                </a:ext>
              </a:extLst>
            </p:cNvPr>
            <p:cNvSpPr txBox="1"/>
            <p:nvPr/>
          </p:nvSpPr>
          <p:spPr>
            <a:xfrm>
              <a:off x="8835552" y="4052354"/>
              <a:ext cx="163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583FD12-048D-41FC-8BEA-DD997AAD67AC}"/>
                </a:ext>
              </a:extLst>
            </p:cNvPr>
            <p:cNvSpPr txBox="1"/>
            <p:nvPr/>
          </p:nvSpPr>
          <p:spPr>
            <a:xfrm>
              <a:off x="9144656" y="4052354"/>
              <a:ext cx="157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0193133-00EC-4A2D-AB97-99E3AD9415A6}"/>
                </a:ext>
              </a:extLst>
            </p:cNvPr>
            <p:cNvSpPr txBox="1"/>
            <p:nvPr/>
          </p:nvSpPr>
          <p:spPr>
            <a:xfrm>
              <a:off x="9448476" y="4052354"/>
              <a:ext cx="1578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E428E7C-FC33-4850-8CE4-A5A86D396D03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E2BFFE48-F66F-4F46-BBE0-5ECA7E634562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6C6C80C4-49C3-46CB-98C5-85AC4688446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BE04C78-FEF0-4166-9FF6-23408ECD2415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619D6F3-0266-4C31-A82F-6F309FBCF99E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502D972-D35D-4705-A91F-2405554A5468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62091D9E-347A-4F1B-936C-12C983DE3AD6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FD1CD1D-CC06-44EC-9BA9-EDE2C98AC46D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D378B5E-80B2-43F0-8C21-F71CEAB184FB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4996D3E-756D-43CB-8E8B-D04EC3A4B57D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FC02E6F1-9720-4A03-BD27-C366389F78E1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01D203E6-6D45-4838-85B1-B2BB0B58C394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7D39E3D-8929-4217-937E-6C86BD6CE86A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49000B0B-87A5-43FD-8C55-729AB1DF5F9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0714AF2-D8B8-4C9B-8FCE-01EA193D54BE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E5A72AE-7E4E-410F-A793-2570F864C26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0DA27B0F-8881-4236-B938-7CCA1C38768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B8B5344-FEE1-410F-86B1-2E023A92DD1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AE5AB97-0D39-4BA8-9DE9-7091880287E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1429B8CE-02FE-4D58-9D7B-CB4F421B457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49B8DC5-2B6E-4889-95D9-16581E199A0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D4FFA88F-D7C2-48D7-9539-792D822BF6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571CEC7A-172C-4273-97FF-BD71B1DCB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BB7D41E2-5F38-4BFD-B222-CF38654E7B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9693B7A-E972-4EE1-A909-B146EFF367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F1D734C-3A59-4427-B6A7-7FE9336EBC4B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D5CD67B-E12E-4ABF-A3F3-191DA174A8A8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C71C4665-3463-4072-8778-1D46E8D23D0D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DA2280D-8B57-4E7D-9E10-02FF129051C9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BD2A8441-B1C4-4BD4-A8D9-F7C1C730B25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35CFC75-6985-498A-B568-6B538235FF30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46A48317-A4C4-44BF-995A-619FD0F846AB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53BDA82A-A985-4E1E-8AC9-07AE6EECBCE5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69A15AAF-631D-4E4A-8E8D-F131C66AF6B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3F31E69-C6DD-4385-B539-DBA6B1B93A12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7D568245-3D11-4F1E-B81C-0E886ADFA607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695BC1D1-B4C6-4EBA-A131-E636CAB9D5D7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8F3E5A47-66A1-4C42-B637-668D1D7BBA78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1A82C6A6-B81F-43DA-84EF-FC1E8221B08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883118DF-8AA6-4260-B8D9-41E87C8ADB88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8D2EA58-731D-463D-B1FB-AAC97F6318D1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AE13BED-76D8-42AF-B6B9-A596C9382F7F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F17D4100-3714-4700-8807-B071EDB0093C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DC20A443-5C95-452C-88A4-F10BD49DA720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30EA1E2-8D19-424D-9109-995DD12989A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87239D28-51DD-422B-BB13-2C8B00308DD7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EA1052A1-4851-41C3-8045-7A9D667D5B23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AD3B65A7-635A-4E3E-8584-DBBCAEE63CAB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776C91C7-582B-49BD-A063-0E2290B50D84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8BF405B6-C02A-4956-B6B0-896AC558894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4DF79B1E-2DE9-4623-862A-AE89CB3073A5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5940AD4F-8F30-4A15-89F1-11F7F1C2B06E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22C5F84C-B0AD-406A-968A-F2B2B818AF72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7BFBACE8-3738-40AF-8FE6-427AE3AA6B42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8CC878B0-A6CF-4860-88A5-39A64EFBEC8D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5944C814-B348-40A9-B7C9-D7B268568AC7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B6D62E8-C87A-487D-A98C-5479D3F38FDB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6FB762E2-755A-4DEF-AB1E-49684E0B48EE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A536D5B7-5130-48A6-8875-6E84003F4174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0442FB1A-C665-4954-8FF2-F1207EDC1535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22FE216D-BCD3-462A-A4CC-D0DA509893A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FBF686-4C98-4C4A-8493-64B5EDD8A483}"/>
                </a:ext>
              </a:extLst>
            </p:cNvPr>
            <p:cNvCxnSpPr>
              <a:cxnSpLocks/>
              <a:stCxn id="143" idx="7"/>
              <a:endCxn id="144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35EAA88F-73FD-4699-91D2-749D6FB5F8A9}"/>
                </a:ext>
              </a:extLst>
            </p:cNvPr>
            <p:cNvCxnSpPr>
              <a:stCxn id="144" idx="7"/>
              <a:endCxn id="145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9E3B0755-5589-44A3-952A-9BEF56344E0C}"/>
                </a:ext>
              </a:extLst>
            </p:cNvPr>
            <p:cNvCxnSpPr>
              <a:cxnSpLocks/>
              <a:stCxn id="146" idx="1"/>
              <a:endCxn id="145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9031285-2D60-4D03-8ACC-3252971828C8}"/>
                </a:ext>
              </a:extLst>
            </p:cNvPr>
            <p:cNvCxnSpPr>
              <a:cxnSpLocks/>
              <a:endCxn id="147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93496078-3CF7-4887-B039-D375029BEA02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F54C44B1-EDC2-4B37-8900-3D251D59D631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BC46CA8B-EBCD-4506-9E07-5729111E3F36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67E0FA11-FE60-4F7A-8D8A-55826E5A1170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1700D3B-5345-4091-9AEE-AC657E28BFFB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44E4904A-EF0E-4B31-B3B6-30AD029A17D4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90D86FD-39CE-45C0-8EE8-75210BD8E10B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DF6C1318-ED1B-40F2-8B9A-42DE0CBAE326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6DF51BAC-E159-42C1-B8D5-09B0248DEDC9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D6011BCF-00C3-473C-B740-779295B271A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BC03662D-6512-40FD-A896-3B37FFA5501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6BD40FE9-CD16-4244-BBB0-AE63C2BDFDC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0F41B8DE-B32E-4AF8-A070-B408885B3D0E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8C5B91D6-4830-4D3A-A01E-61D2DDE3755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B10F2C37-3A04-4312-95EE-3F4547F6C45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ABFDC31-DEBF-48CF-8F93-E6A0DD63CD8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E5643B0-1DE1-4280-AACD-85F5F75B31A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D781B0DB-C8A6-49C5-8B52-4FD61EC256B9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0AA87E28-E374-4C11-B965-6DC5B34C6A3E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2" name="Picture 161">
              <a:extLst>
                <a:ext uri="{FF2B5EF4-FFF2-40B4-BE49-F238E27FC236}">
                  <a16:creationId xmlns:a16="http://schemas.microsoft.com/office/drawing/2014/main" id="{08BD1503-EC5E-4275-9C31-AD98649C2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5057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- contrast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5ACFDC1-0130-4188-9285-D8ED820EF8C6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C3B58C3-850A-474A-8C0D-10098C6367AB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0042C121-0B92-498D-AB3C-FDF207F1E54A}"/>
              </a:ext>
            </a:extLst>
          </p:cNvPr>
          <p:cNvGrpSpPr/>
          <p:nvPr/>
        </p:nvGrpSpPr>
        <p:grpSpPr>
          <a:xfrm>
            <a:off x="1709007" y="3050809"/>
            <a:ext cx="441960" cy="1082488"/>
            <a:chOff x="1709007" y="3050809"/>
            <a:chExt cx="441960" cy="1082488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89863BDD-2AC3-470D-AE32-086EEBFF3AC3}"/>
                </a:ext>
              </a:extLst>
            </p:cNvPr>
            <p:cNvSpPr/>
            <p:nvPr/>
          </p:nvSpPr>
          <p:spPr>
            <a:xfrm>
              <a:off x="1709007" y="3420603"/>
              <a:ext cx="137160" cy="7126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8B57A65-9CE0-4901-B801-F729C521C34F}"/>
                </a:ext>
              </a:extLst>
            </p:cNvPr>
            <p:cNvSpPr/>
            <p:nvPr/>
          </p:nvSpPr>
          <p:spPr>
            <a:xfrm>
              <a:off x="1861407" y="3050809"/>
              <a:ext cx="137160" cy="1082487"/>
            </a:xfrm>
            <a:prstGeom prst="rect">
              <a:avLst/>
            </a:prstGeom>
            <a:solidFill>
              <a:srgbClr val="E97132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7D648852-4D0B-4F3B-B3D0-3DAFCE873442}"/>
                </a:ext>
              </a:extLst>
            </p:cNvPr>
            <p:cNvSpPr/>
            <p:nvPr/>
          </p:nvSpPr>
          <p:spPr>
            <a:xfrm>
              <a:off x="2013807" y="3501285"/>
              <a:ext cx="137160" cy="632012"/>
            </a:xfrm>
            <a:prstGeom prst="rect">
              <a:avLst/>
            </a:prstGeom>
            <a:solidFill>
              <a:srgbClr val="4EA72E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147D323-A90E-4D20-89BE-AECE715B1126}"/>
              </a:ext>
            </a:extLst>
          </p:cNvPr>
          <p:cNvGrpSpPr/>
          <p:nvPr/>
        </p:nvGrpSpPr>
        <p:grpSpPr>
          <a:xfrm>
            <a:off x="2255256" y="2862550"/>
            <a:ext cx="441960" cy="1270746"/>
            <a:chOff x="2253307" y="2862550"/>
            <a:chExt cx="441960" cy="1270746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19787152-2D62-4911-BF80-D639325FE025}"/>
                </a:ext>
              </a:extLst>
            </p:cNvPr>
            <p:cNvSpPr/>
            <p:nvPr/>
          </p:nvSpPr>
          <p:spPr>
            <a:xfrm>
              <a:off x="2253307" y="3588690"/>
              <a:ext cx="137160" cy="54460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02ED2D8F-2D1D-452F-9B1D-2B9EE4C21DB6}"/>
                </a:ext>
              </a:extLst>
            </p:cNvPr>
            <p:cNvSpPr/>
            <p:nvPr/>
          </p:nvSpPr>
          <p:spPr>
            <a:xfrm>
              <a:off x="2405707" y="2862550"/>
              <a:ext cx="137160" cy="1270745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EA3ACA3-B8C3-4904-A80B-97AE5B518D15}"/>
                </a:ext>
              </a:extLst>
            </p:cNvPr>
            <p:cNvSpPr/>
            <p:nvPr/>
          </p:nvSpPr>
          <p:spPr>
            <a:xfrm>
              <a:off x="2558107" y="3192003"/>
              <a:ext cx="137160" cy="94129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82BA279-47D7-4E79-89CF-BC36BE60C24F}"/>
              </a:ext>
            </a:extLst>
          </p:cNvPr>
          <p:cNvGrpSpPr/>
          <p:nvPr/>
        </p:nvGrpSpPr>
        <p:grpSpPr>
          <a:xfrm>
            <a:off x="2801505" y="3050807"/>
            <a:ext cx="442151" cy="1082488"/>
            <a:chOff x="2812092" y="3050807"/>
            <a:chExt cx="442151" cy="1082488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5ADB300D-C999-4E76-9160-7E7F32101445}"/>
                </a:ext>
              </a:extLst>
            </p:cNvPr>
            <p:cNvSpPr/>
            <p:nvPr/>
          </p:nvSpPr>
          <p:spPr>
            <a:xfrm>
              <a:off x="2812092" y="3292856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AB9BA37-079B-4278-B36E-A353C27508B2}"/>
                </a:ext>
              </a:extLst>
            </p:cNvPr>
            <p:cNvSpPr/>
            <p:nvPr/>
          </p:nvSpPr>
          <p:spPr>
            <a:xfrm>
              <a:off x="2964683" y="3050807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DC33B111-F630-4D57-92D9-4E1EA6D1DC79}"/>
                </a:ext>
              </a:extLst>
            </p:cNvPr>
            <p:cNvSpPr/>
            <p:nvPr/>
          </p:nvSpPr>
          <p:spPr>
            <a:xfrm>
              <a:off x="3117083" y="3124768"/>
              <a:ext cx="137160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2F99C89F-F0A7-43D7-908D-489F455CC83B}"/>
              </a:ext>
            </a:extLst>
          </p:cNvPr>
          <p:cNvGrpSpPr/>
          <p:nvPr/>
        </p:nvGrpSpPr>
        <p:grpSpPr>
          <a:xfrm>
            <a:off x="3347945" y="3292855"/>
            <a:ext cx="445399" cy="840439"/>
            <a:chOff x="3353717" y="3292855"/>
            <a:chExt cx="445399" cy="840439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0C5EF16E-0F4C-4B32-87EA-FEF0E3343167}"/>
                </a:ext>
              </a:extLst>
            </p:cNvPr>
            <p:cNvSpPr/>
            <p:nvPr/>
          </p:nvSpPr>
          <p:spPr>
            <a:xfrm>
              <a:off x="3353717" y="3292855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AAA08BAA-033F-456B-A014-F01C425A1692}"/>
                </a:ext>
              </a:extLst>
            </p:cNvPr>
            <p:cNvSpPr/>
            <p:nvPr/>
          </p:nvSpPr>
          <p:spPr>
            <a:xfrm>
              <a:off x="3506309" y="3420603"/>
              <a:ext cx="137160" cy="71269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B704029-B9E5-4747-823A-1659D285DAE9}"/>
                </a:ext>
              </a:extLst>
            </p:cNvPr>
            <p:cNvSpPr/>
            <p:nvPr/>
          </p:nvSpPr>
          <p:spPr>
            <a:xfrm>
              <a:off x="3661956" y="3301750"/>
              <a:ext cx="137160" cy="83154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C358EFC-58EA-493C-A7AC-FECC1C63C41D}"/>
              </a:ext>
            </a:extLst>
          </p:cNvPr>
          <p:cNvGrpSpPr/>
          <p:nvPr/>
        </p:nvGrpSpPr>
        <p:grpSpPr>
          <a:xfrm>
            <a:off x="3897633" y="2998694"/>
            <a:ext cx="441960" cy="1134599"/>
            <a:chOff x="3902257" y="2998694"/>
            <a:chExt cx="441960" cy="1134599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78F4032-05E2-4D7A-AE3F-CDFF12FB9097}"/>
                </a:ext>
              </a:extLst>
            </p:cNvPr>
            <p:cNvSpPr/>
            <p:nvPr/>
          </p:nvSpPr>
          <p:spPr>
            <a:xfrm>
              <a:off x="3902257" y="2998694"/>
              <a:ext cx="137160" cy="113459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20D4DF4-2A39-4144-BC96-14BB82FAA794}"/>
                </a:ext>
              </a:extLst>
            </p:cNvPr>
            <p:cNvSpPr/>
            <p:nvPr/>
          </p:nvSpPr>
          <p:spPr>
            <a:xfrm>
              <a:off x="4054657" y="3050805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C6261B2-A37C-4F77-A37E-1B1F6969A2F4}"/>
                </a:ext>
              </a:extLst>
            </p:cNvPr>
            <p:cNvSpPr/>
            <p:nvPr/>
          </p:nvSpPr>
          <p:spPr>
            <a:xfrm>
              <a:off x="4207057" y="3124766"/>
              <a:ext cx="137160" cy="100852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88DC5DE-1544-4178-9F72-145FAAFF7C65}"/>
              </a:ext>
            </a:extLst>
          </p:cNvPr>
          <p:cNvGrpSpPr/>
          <p:nvPr/>
        </p:nvGrpSpPr>
        <p:grpSpPr>
          <a:xfrm>
            <a:off x="4443883" y="3050804"/>
            <a:ext cx="441941" cy="1082488"/>
            <a:chOff x="4443883" y="3050804"/>
            <a:chExt cx="441941" cy="1082488"/>
          </a:xfrm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081A0107-2BDD-43CD-9882-C5C29207C4A6}"/>
                </a:ext>
              </a:extLst>
            </p:cNvPr>
            <p:cNvSpPr/>
            <p:nvPr/>
          </p:nvSpPr>
          <p:spPr>
            <a:xfrm>
              <a:off x="4443883" y="3292853"/>
              <a:ext cx="137160" cy="8404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2FE5E01-73F8-4AB9-97CF-ACF41B5BDE88}"/>
                </a:ext>
              </a:extLst>
            </p:cNvPr>
            <p:cNvSpPr/>
            <p:nvPr/>
          </p:nvSpPr>
          <p:spPr>
            <a:xfrm>
              <a:off x="4596282" y="3050804"/>
              <a:ext cx="137160" cy="108248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D244C4EF-4A7A-4CF6-99B2-9F6DD4DD8E51}"/>
                </a:ext>
              </a:extLst>
            </p:cNvPr>
            <p:cNvSpPr/>
            <p:nvPr/>
          </p:nvSpPr>
          <p:spPr>
            <a:xfrm>
              <a:off x="4748664" y="3344668"/>
              <a:ext cx="137160" cy="78862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584D52F-9C43-43B3-B6CC-B2E19296A40C}"/>
              </a:ext>
            </a:extLst>
          </p:cNvPr>
          <p:cNvGrpSpPr/>
          <p:nvPr/>
        </p:nvGrpSpPr>
        <p:grpSpPr>
          <a:xfrm>
            <a:off x="5887782" y="2100642"/>
            <a:ext cx="4375574" cy="3017648"/>
            <a:chOff x="5887782" y="2100642"/>
            <a:chExt cx="4375574" cy="301764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0020446-1D73-4234-A252-7E6958FDD681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125870A-20DF-41D4-9188-3D1CC3B5E734}"/>
                </a:ext>
              </a:extLst>
            </p:cNvPr>
            <p:cNvSpPr/>
            <p:nvPr/>
          </p:nvSpPr>
          <p:spPr>
            <a:xfrm>
              <a:off x="5887782" y="2100642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A6C68D3A-B8AD-4425-9C16-C59B441C3426}"/>
                </a:ext>
              </a:extLst>
            </p:cNvPr>
            <p:cNvGrpSpPr/>
            <p:nvPr/>
          </p:nvGrpSpPr>
          <p:grpSpPr>
            <a:xfrm>
              <a:off x="6516580" y="3050808"/>
              <a:ext cx="412291" cy="1082488"/>
              <a:chOff x="6516580" y="3050808"/>
              <a:chExt cx="412291" cy="1082488"/>
            </a:xfrm>
          </p:grpSpPr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D4A76D17-0F7A-4CFF-94D3-9D49CBED8812}"/>
                  </a:ext>
                </a:extLst>
              </p:cNvPr>
              <p:cNvSpPr/>
              <p:nvPr/>
            </p:nvSpPr>
            <p:spPr>
              <a:xfrm>
                <a:off x="6516580" y="3420602"/>
                <a:ext cx="137160" cy="712694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708F0FC3-610F-412E-A381-01FDF0A5C691}"/>
                  </a:ext>
                </a:extLst>
              </p:cNvPr>
              <p:cNvSpPr/>
              <p:nvPr/>
            </p:nvSpPr>
            <p:spPr>
              <a:xfrm>
                <a:off x="6655513" y="3050808"/>
                <a:ext cx="137160" cy="1082487"/>
              </a:xfrm>
              <a:prstGeom prst="rect">
                <a:avLst/>
              </a:prstGeom>
              <a:solidFill>
                <a:srgbClr val="E97132"/>
              </a:solidFill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23F8BDDE-1C6C-42D8-B4B4-C69934BC59E4}"/>
                  </a:ext>
                </a:extLst>
              </p:cNvPr>
              <p:cNvSpPr/>
              <p:nvPr/>
            </p:nvSpPr>
            <p:spPr>
              <a:xfrm>
                <a:off x="6791711" y="3501284"/>
                <a:ext cx="137160" cy="632012"/>
              </a:xfrm>
              <a:prstGeom prst="rect">
                <a:avLst/>
              </a:prstGeom>
              <a:solidFill>
                <a:srgbClr val="4EA72E"/>
              </a:solidFill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72697760-C101-4898-B269-6333ADEB09EB}"/>
                </a:ext>
              </a:extLst>
            </p:cNvPr>
            <p:cNvGrpSpPr/>
            <p:nvPr/>
          </p:nvGrpSpPr>
          <p:grpSpPr>
            <a:xfrm>
              <a:off x="7072276" y="2862549"/>
              <a:ext cx="409666" cy="1270746"/>
              <a:chOff x="7076028" y="2862549"/>
              <a:chExt cx="409666" cy="1270746"/>
            </a:xfrm>
          </p:grpSpPr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E4A1B3ED-A749-469B-BCEC-2743E94BC9AE}"/>
                  </a:ext>
                </a:extLst>
              </p:cNvPr>
              <p:cNvSpPr/>
              <p:nvPr/>
            </p:nvSpPr>
            <p:spPr>
              <a:xfrm>
                <a:off x="7076028" y="3588689"/>
                <a:ext cx="137160" cy="544605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AF563DF8-BB68-47F1-9EE2-DB62A77021F2}"/>
                  </a:ext>
                </a:extLst>
              </p:cNvPr>
              <p:cNvSpPr/>
              <p:nvPr/>
            </p:nvSpPr>
            <p:spPr>
              <a:xfrm>
                <a:off x="7209793" y="2862549"/>
                <a:ext cx="137160" cy="1270745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C63661FC-373F-4CFD-898F-81DE2FEE9E6B}"/>
                  </a:ext>
                </a:extLst>
              </p:cNvPr>
              <p:cNvSpPr/>
              <p:nvPr/>
            </p:nvSpPr>
            <p:spPr>
              <a:xfrm>
                <a:off x="7348534" y="3192002"/>
                <a:ext cx="137160" cy="941293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9A6A0822-5C44-41E9-BAAB-15AF70839F66}"/>
                </a:ext>
              </a:extLst>
            </p:cNvPr>
            <p:cNvGrpSpPr/>
            <p:nvPr/>
          </p:nvGrpSpPr>
          <p:grpSpPr>
            <a:xfrm>
              <a:off x="7625347" y="3050806"/>
              <a:ext cx="408942" cy="1082488"/>
              <a:chOff x="7627472" y="3050806"/>
              <a:chExt cx="408942" cy="1082488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3209A938-45B0-4EE7-843A-CD94FC7C399E}"/>
                  </a:ext>
                </a:extLst>
              </p:cNvPr>
              <p:cNvSpPr/>
              <p:nvPr/>
            </p:nvSpPr>
            <p:spPr>
              <a:xfrm>
                <a:off x="7627472" y="3292855"/>
                <a:ext cx="137160" cy="84043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9C574FB3-B391-4C73-9A9F-97D9F2BD47BF}"/>
                  </a:ext>
                </a:extLst>
              </p:cNvPr>
              <p:cNvSpPr/>
              <p:nvPr/>
            </p:nvSpPr>
            <p:spPr>
              <a:xfrm>
                <a:off x="7763138" y="3050806"/>
                <a:ext cx="137160" cy="108248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C952338A-7C03-4B41-A0CA-A4483CA29CC7}"/>
                  </a:ext>
                </a:extLst>
              </p:cNvPr>
              <p:cNvSpPr/>
              <p:nvPr/>
            </p:nvSpPr>
            <p:spPr>
              <a:xfrm>
                <a:off x="7899254" y="3124767"/>
                <a:ext cx="137160" cy="100852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1095B906-1DF5-4988-B0F5-8A48F54D4942}"/>
                </a:ext>
              </a:extLst>
            </p:cNvPr>
            <p:cNvGrpSpPr/>
            <p:nvPr/>
          </p:nvGrpSpPr>
          <p:grpSpPr>
            <a:xfrm>
              <a:off x="8177694" y="3292854"/>
              <a:ext cx="408302" cy="840439"/>
              <a:chOff x="8175438" y="3292854"/>
              <a:chExt cx="408302" cy="840439"/>
            </a:xfrm>
          </p:grpSpPr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50F69898-43F9-45E7-9657-E49FE4ABBE05}"/>
                  </a:ext>
                </a:extLst>
              </p:cNvPr>
              <p:cNvSpPr/>
              <p:nvPr/>
            </p:nvSpPr>
            <p:spPr>
              <a:xfrm>
                <a:off x="8175438" y="3292854"/>
                <a:ext cx="137160" cy="84043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A4483F9D-7353-45C8-A098-0CBEBA778252}"/>
                  </a:ext>
                </a:extLst>
              </p:cNvPr>
              <p:cNvSpPr/>
              <p:nvPr/>
            </p:nvSpPr>
            <p:spPr>
              <a:xfrm>
                <a:off x="8310913" y="3420602"/>
                <a:ext cx="137160" cy="712690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940445EC-380D-4ECA-9302-1F4BFA031E2C}"/>
                  </a:ext>
                </a:extLst>
              </p:cNvPr>
              <p:cNvSpPr/>
              <p:nvPr/>
            </p:nvSpPr>
            <p:spPr>
              <a:xfrm>
                <a:off x="8446580" y="3301749"/>
                <a:ext cx="137160" cy="831544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00C5E03E-4C34-4552-AA6C-FDC36D6F0B3B}"/>
                </a:ext>
              </a:extLst>
            </p:cNvPr>
            <p:cNvGrpSpPr/>
            <p:nvPr/>
          </p:nvGrpSpPr>
          <p:grpSpPr>
            <a:xfrm>
              <a:off x="8729401" y="2998693"/>
              <a:ext cx="409729" cy="1134599"/>
              <a:chOff x="8728272" y="2998693"/>
              <a:chExt cx="409729" cy="1134599"/>
            </a:xfrm>
          </p:grpSpPr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5EDB8125-5505-4C76-B1DF-D49EE4ADDABE}"/>
                  </a:ext>
                </a:extLst>
              </p:cNvPr>
              <p:cNvSpPr/>
              <p:nvPr/>
            </p:nvSpPr>
            <p:spPr>
              <a:xfrm>
                <a:off x="8728272" y="2998693"/>
                <a:ext cx="137160" cy="113459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8A3C5CC5-9DDD-4575-AFFF-33D1086B4E0D}"/>
                  </a:ext>
                </a:extLst>
              </p:cNvPr>
              <p:cNvSpPr/>
              <p:nvPr/>
            </p:nvSpPr>
            <p:spPr>
              <a:xfrm>
                <a:off x="8864662" y="3050804"/>
                <a:ext cx="137160" cy="108248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08AC3E00-37CB-4E96-BF8B-938EE1757666}"/>
                  </a:ext>
                </a:extLst>
              </p:cNvPr>
              <p:cNvSpPr/>
              <p:nvPr/>
            </p:nvSpPr>
            <p:spPr>
              <a:xfrm>
                <a:off x="9000841" y="3124765"/>
                <a:ext cx="137160" cy="100852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D728B79B-6658-4576-92C7-C49971C2D759}"/>
                </a:ext>
              </a:extLst>
            </p:cNvPr>
            <p:cNvGrpSpPr/>
            <p:nvPr/>
          </p:nvGrpSpPr>
          <p:grpSpPr>
            <a:xfrm>
              <a:off x="9282533" y="3050803"/>
              <a:ext cx="408302" cy="1082488"/>
              <a:chOff x="9282533" y="3050803"/>
              <a:chExt cx="408302" cy="1082488"/>
            </a:xfrm>
          </p:grpSpPr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E83A0F99-7ACF-4461-A4F3-1619B1C66F7D}"/>
                  </a:ext>
                </a:extLst>
              </p:cNvPr>
              <p:cNvSpPr/>
              <p:nvPr/>
            </p:nvSpPr>
            <p:spPr>
              <a:xfrm>
                <a:off x="9282533" y="3292852"/>
                <a:ext cx="137160" cy="840439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DE809547-F8C1-4E3E-8470-CE9930E2F4FD}"/>
                  </a:ext>
                </a:extLst>
              </p:cNvPr>
              <p:cNvSpPr/>
              <p:nvPr/>
            </p:nvSpPr>
            <p:spPr>
              <a:xfrm>
                <a:off x="9418007" y="3050803"/>
                <a:ext cx="137160" cy="1082487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7ED80258-FB83-4A44-A853-1980987F591F}"/>
                  </a:ext>
                </a:extLst>
              </p:cNvPr>
              <p:cNvSpPr/>
              <p:nvPr/>
            </p:nvSpPr>
            <p:spPr>
              <a:xfrm>
                <a:off x="9553675" y="3344667"/>
                <a:ext cx="137160" cy="788624"/>
              </a:xfrm>
              <a:prstGeom prst="rect">
                <a:avLst/>
              </a:prstGeom>
              <a:ln w="6350">
                <a:solidFill>
                  <a:srgbClr val="FBFBF7"/>
                </a:solidFill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5CFE573-750B-4104-A587-339C799656ED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F06B467-389C-48E3-8F69-58D950E4B368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155C6C50-6DD0-4B10-82D1-432F96283EE1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CEC6C8A-F365-443C-8A8F-E4D818FADD0F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0B7A369-2042-428F-8170-3EE92A0EDE8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FFFD88E-95F2-4673-AB49-835079BD6FDE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356F62E-DD75-4AFA-B918-CE6FE5045BCC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17FF4AB-E604-41C9-9722-18971A059BC9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D914CE5-5DFB-4A6F-A563-85DF9B977E34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D48F2D4-C5CC-470B-A950-0A185FC572E2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2A1DEF-757F-4F6A-BAD2-D150FB83A63F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57B9DB6-6955-4748-B4C1-26EAF625F7B6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9590663-FF2C-4775-92AE-AF4A6F3A5E88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921E6DB-9CAD-469C-B060-75B4192B4380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81D5E572-9313-4582-85F1-95CDA8CE56C6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6EB14C8C-6F74-458B-B3B1-49FE4280692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55B0A687-B0AB-4BAA-8448-5FF8813B920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026676C4-53B6-46D9-BF06-09B414885E4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8DD9F0D-1A8A-4451-B5E0-3413C1D6563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0336EF9-E68D-428E-9F9E-C66B87CA0150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83C46F19-5093-4052-B721-23C212C8627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818A214-A329-4153-8F62-E1EC6D5761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FF446D7-7A8B-4365-9913-790F58A38E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DC591CE-4614-4390-B67C-6C166A32C0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E9DA0661-D226-4E99-8FD6-4E3DB24224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9" name="Rectangle 128">
            <a:extLst>
              <a:ext uri="{FF2B5EF4-FFF2-40B4-BE49-F238E27FC236}">
                <a16:creationId xmlns:a16="http://schemas.microsoft.com/office/drawing/2014/main" id="{B61C20B6-833A-4757-AE2B-4F97C189AC45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DC8C012C-6B87-4F98-84EB-2BE83D3F08A4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A5D84D19-1FF7-4E60-8EEC-91482DFD6EA7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2EC9A572-967A-46FD-A58C-4D841948B488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EEC8AF56-DCF0-446B-8BA3-DD4FE9A573F5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27020A8-626A-48D9-BB67-598D4E86C79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832D1AB2-4F2E-40E7-86F9-B53993081872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B7744F1B-5F27-4302-807E-FFF1B4F71199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CC2D4B0F-3789-45C0-BD84-C8D4D8FE0247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228461E-440D-4195-A6D8-267557EFEA9D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783CBB07-A0FB-4186-A3FB-7583D3D655B5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794717DF-8E9B-4A32-BB3A-4277FAD47F2C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0CEFE344-54D1-4903-B500-BAB540F012FA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CE01BA6F-44F9-41AF-A662-AB697139AF68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7F3E6DC9-0FC9-423F-BA18-AB8B75EB74A5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8AB03DFF-7DAE-4375-9D70-C9C527F65428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031AC80A-27DE-4345-B531-76CEA213E237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03B39BE3-8166-4540-A754-B796191FB88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7BFE118-5929-4AB6-9F60-DDB8CB70DF9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17C301D-6320-4E11-A088-D92666281116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58A9313B-0F58-4466-809F-BD974A2215FE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F31037D1-10F8-4250-AB95-5A397256C246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5B16575-E130-45C0-8B91-6BC8A6D13670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3CBA33D8-C80E-4C3F-B9C1-1B4BAF73A309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1E7AF0A-79B2-4839-B422-9DF433BE9767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DC7B20F9-BB40-41A0-A56B-FD85C0CF0DB7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22E6CF9D-E70D-4E51-A0F7-0AF4D832BFD2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A79E387-A320-41AD-B414-7885ED9929FE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63E6D0B-C9D5-4F6F-A5EA-51EEF67574B7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C847A68-0F08-4591-A4B6-65CEE55B8C74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1B5A9AD5-A47A-4928-A456-0CCD1190391E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EDD2D13F-E6DE-464B-9E87-1D04E39FAA63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53376E7-C381-4D55-BD65-4771420CCC1A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7301A6D3-627D-466A-A559-ED75518C035F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7AE5FF98-D686-48B2-9516-C2D2B94308A6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D80B8A4A-48C8-49CA-973C-55D6688229BA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52DF50F-5B53-4D22-9F99-A4532398E314}"/>
                </a:ext>
              </a:extLst>
            </p:cNvPr>
            <p:cNvCxnSpPr>
              <a:cxnSpLocks/>
              <a:stCxn id="169" idx="7"/>
              <a:endCxn id="1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66DDF81B-89F0-4935-9214-882FC8BD9849}"/>
                </a:ext>
              </a:extLst>
            </p:cNvPr>
            <p:cNvCxnSpPr>
              <a:stCxn id="170" idx="7"/>
              <a:endCxn id="1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873D027-171E-44B2-B1C5-43F9F64D3631}"/>
                </a:ext>
              </a:extLst>
            </p:cNvPr>
            <p:cNvCxnSpPr>
              <a:cxnSpLocks/>
              <a:stCxn id="172" idx="1"/>
              <a:endCxn id="1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D9E606A-F9CE-4736-95B9-E8E10845A29A}"/>
                </a:ext>
              </a:extLst>
            </p:cNvPr>
            <p:cNvCxnSpPr>
              <a:cxnSpLocks/>
              <a:endCxn id="1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CC4DF385-BB37-4615-B643-C68585179390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5D9B4E4B-41B4-41CE-8093-208F20720C58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4E070125-6446-47CB-A259-9AC726AA771B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A53BEE60-8CE7-4294-9CFD-9190E48C5B74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48EDF905-22E2-40A6-BB33-94170B5B6301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5D3419BB-C117-47A9-92D6-B31C57490810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ABF923BC-B81A-47DF-9D6A-095FCB3F3E1F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6" name="Straight Arrow Connector 175">
              <a:extLst>
                <a:ext uri="{FF2B5EF4-FFF2-40B4-BE49-F238E27FC236}">
                  <a16:creationId xmlns:a16="http://schemas.microsoft.com/office/drawing/2014/main" id="{72961FCB-B479-433E-84F6-D43698AB60BB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345A150D-55C4-4147-9E16-C780F05C9629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B549DF87-8244-422B-8B17-02700AFD19CB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210255F-F294-4DB4-AC44-56E9DA79D8A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26D93EBD-A3BE-4842-B366-27E01B81196F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7772B498-34A3-45E0-B572-72E1E3F43768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7D374516-6F97-4F90-ADCD-362465E9509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CDE9C4D6-2E79-4E59-A07A-0E1A76D61F4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5089D74A-F7BD-4B7E-8DB6-ED703C807C0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1D561843-FB1D-4272-A78D-1225E2F7887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5340F5C0-12E7-4ACE-8A3A-F0E346A64C64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1A293F82-0978-4C36-87FC-D97B74C12646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8" name="Picture 187">
              <a:extLst>
                <a:ext uri="{FF2B5EF4-FFF2-40B4-BE49-F238E27FC236}">
                  <a16:creationId xmlns:a16="http://schemas.microsoft.com/office/drawing/2014/main" id="{3FC8AD8C-1AEF-4FBC-A621-29942A7A3D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3223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834F-E41C-4538-984F-16B3FD496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– (de)emphasize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24E686E-E6C9-4B3D-8373-43DA755EBE06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0F60B4-5E48-4C93-A200-B8F9EC34D818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67352D5-3600-4759-B250-661B679C99DE}"/>
              </a:ext>
            </a:extLst>
          </p:cNvPr>
          <p:cNvCxnSpPr>
            <a:cxnSpLocks/>
          </p:cNvCxnSpPr>
          <p:nvPr/>
        </p:nvCxnSpPr>
        <p:spPr>
          <a:xfrm>
            <a:off x="1687572" y="3095979"/>
            <a:ext cx="620656" cy="271548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72D46E4A-52EF-47FB-91A6-7CA6DB870383}"/>
              </a:ext>
            </a:extLst>
          </p:cNvPr>
          <p:cNvCxnSpPr>
            <a:cxnSpLocks/>
          </p:cNvCxnSpPr>
          <p:nvPr/>
        </p:nvCxnSpPr>
        <p:spPr>
          <a:xfrm flipV="1">
            <a:off x="2302295" y="3271627"/>
            <a:ext cx="620405" cy="95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E1C564B-D381-449E-9328-1D381A909EA7}"/>
              </a:ext>
            </a:extLst>
          </p:cNvPr>
          <p:cNvCxnSpPr>
            <a:cxnSpLocks/>
          </p:cNvCxnSpPr>
          <p:nvPr/>
        </p:nvCxnSpPr>
        <p:spPr>
          <a:xfrm>
            <a:off x="2928430" y="3271627"/>
            <a:ext cx="615731" cy="33657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B8DF1DA-DF14-43E0-BDBA-167AF1A24997}"/>
              </a:ext>
            </a:extLst>
          </p:cNvPr>
          <p:cNvCxnSpPr>
            <a:cxnSpLocks/>
          </p:cNvCxnSpPr>
          <p:nvPr/>
        </p:nvCxnSpPr>
        <p:spPr>
          <a:xfrm>
            <a:off x="3547435" y="3614912"/>
            <a:ext cx="609527" cy="184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8F453D5-76ED-4D6A-A67F-0BF2404344B0}"/>
              </a:ext>
            </a:extLst>
          </p:cNvPr>
          <p:cNvCxnSpPr>
            <a:cxnSpLocks/>
          </p:cNvCxnSpPr>
          <p:nvPr/>
        </p:nvCxnSpPr>
        <p:spPr>
          <a:xfrm flipV="1">
            <a:off x="4174892" y="3506743"/>
            <a:ext cx="602476" cy="293069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9C70EA69-147A-4A8D-B1B9-139A1BC331C8}"/>
              </a:ext>
            </a:extLst>
          </p:cNvPr>
          <p:cNvCxnSpPr>
            <a:cxnSpLocks/>
          </p:cNvCxnSpPr>
          <p:nvPr/>
        </p:nvCxnSpPr>
        <p:spPr>
          <a:xfrm>
            <a:off x="1685546" y="3321791"/>
            <a:ext cx="616749" cy="293121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1E4A304-8CE2-41AA-8CA1-42787E8ECC69}"/>
              </a:ext>
            </a:extLst>
          </p:cNvPr>
          <p:cNvCxnSpPr>
            <a:cxnSpLocks/>
          </p:cNvCxnSpPr>
          <p:nvPr/>
        </p:nvCxnSpPr>
        <p:spPr>
          <a:xfrm flipV="1">
            <a:off x="2306797" y="3132383"/>
            <a:ext cx="617304" cy="48253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0C7BBC5-07B1-411D-82DF-FE02E7262D11}"/>
              </a:ext>
            </a:extLst>
          </p:cNvPr>
          <p:cNvCxnSpPr>
            <a:cxnSpLocks/>
          </p:cNvCxnSpPr>
          <p:nvPr/>
        </p:nvCxnSpPr>
        <p:spPr>
          <a:xfrm flipV="1">
            <a:off x="2922700" y="3048424"/>
            <a:ext cx="619789" cy="83959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4968A74-D05E-4B99-B74C-CAF3EAC563E8}"/>
              </a:ext>
            </a:extLst>
          </p:cNvPr>
          <p:cNvCxnSpPr>
            <a:cxnSpLocks/>
          </p:cNvCxnSpPr>
          <p:nvPr/>
        </p:nvCxnSpPr>
        <p:spPr>
          <a:xfrm>
            <a:off x="3542489" y="3048424"/>
            <a:ext cx="610144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FF64C71-DBF1-4D25-ABAD-8E2EDA8BFAE7}"/>
              </a:ext>
            </a:extLst>
          </p:cNvPr>
          <p:cNvCxnSpPr>
            <a:cxnSpLocks/>
          </p:cNvCxnSpPr>
          <p:nvPr/>
        </p:nvCxnSpPr>
        <p:spPr>
          <a:xfrm flipV="1">
            <a:off x="4167720" y="3048424"/>
            <a:ext cx="603099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234DD259-CED8-46F6-8252-D46A12812966}"/>
              </a:ext>
            </a:extLst>
          </p:cNvPr>
          <p:cNvCxnSpPr>
            <a:cxnSpLocks/>
          </p:cNvCxnSpPr>
          <p:nvPr/>
        </p:nvCxnSpPr>
        <p:spPr>
          <a:xfrm>
            <a:off x="1684804" y="3731322"/>
            <a:ext cx="616436" cy="16123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96359942-817D-4E53-A48B-2F505832386E}"/>
              </a:ext>
            </a:extLst>
          </p:cNvPr>
          <p:cNvCxnSpPr>
            <a:cxnSpLocks/>
          </p:cNvCxnSpPr>
          <p:nvPr/>
        </p:nvCxnSpPr>
        <p:spPr>
          <a:xfrm flipV="1">
            <a:off x="2307829" y="3637772"/>
            <a:ext cx="615530" cy="10967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57A3AA6-ED2B-4BA5-9B30-CCB8E19C69BA}"/>
              </a:ext>
            </a:extLst>
          </p:cNvPr>
          <p:cNvCxnSpPr>
            <a:cxnSpLocks/>
          </p:cNvCxnSpPr>
          <p:nvPr/>
        </p:nvCxnSpPr>
        <p:spPr>
          <a:xfrm flipV="1">
            <a:off x="2918371" y="3457956"/>
            <a:ext cx="623376" cy="179816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F6309076-B2FE-45BB-8151-07FE00B3C276}"/>
              </a:ext>
            </a:extLst>
          </p:cNvPr>
          <p:cNvCxnSpPr>
            <a:cxnSpLocks/>
          </p:cNvCxnSpPr>
          <p:nvPr/>
        </p:nvCxnSpPr>
        <p:spPr>
          <a:xfrm>
            <a:off x="3541747" y="3457955"/>
            <a:ext cx="610144" cy="20446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FC79F192-A49B-43CE-A838-C53268F6B49A}"/>
              </a:ext>
            </a:extLst>
          </p:cNvPr>
          <p:cNvCxnSpPr>
            <a:cxnSpLocks/>
          </p:cNvCxnSpPr>
          <p:nvPr/>
        </p:nvCxnSpPr>
        <p:spPr>
          <a:xfrm>
            <a:off x="4166978" y="3662419"/>
            <a:ext cx="597397" cy="8821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0DB91B26-E11A-4865-A66D-3177F3F532AB}"/>
              </a:ext>
            </a:extLst>
          </p:cNvPr>
          <p:cNvCxnSpPr>
            <a:cxnSpLocks/>
          </p:cNvCxnSpPr>
          <p:nvPr/>
        </p:nvCxnSpPr>
        <p:spPr>
          <a:xfrm flipV="1">
            <a:off x="1684145" y="3255395"/>
            <a:ext cx="623684" cy="266342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FCA585D-6FF4-4443-BE43-ED07E24E5055}"/>
              </a:ext>
            </a:extLst>
          </p:cNvPr>
          <p:cNvCxnSpPr>
            <a:cxnSpLocks/>
          </p:cNvCxnSpPr>
          <p:nvPr/>
        </p:nvCxnSpPr>
        <p:spPr>
          <a:xfrm>
            <a:off x="2307829" y="3255394"/>
            <a:ext cx="614871" cy="17279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3AC0B570-AACC-461F-B776-F1E2D37AF102}"/>
              </a:ext>
            </a:extLst>
          </p:cNvPr>
          <p:cNvCxnSpPr>
            <a:cxnSpLocks/>
          </p:cNvCxnSpPr>
          <p:nvPr/>
        </p:nvCxnSpPr>
        <p:spPr>
          <a:xfrm>
            <a:off x="2917712" y="3428187"/>
            <a:ext cx="623960" cy="29031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7907531B-F5C0-4BBF-87F3-DC140903EF79}"/>
              </a:ext>
            </a:extLst>
          </p:cNvPr>
          <p:cNvCxnSpPr>
            <a:cxnSpLocks/>
          </p:cNvCxnSpPr>
          <p:nvPr/>
        </p:nvCxnSpPr>
        <p:spPr>
          <a:xfrm flipV="1">
            <a:off x="3541672" y="3452834"/>
            <a:ext cx="609560" cy="265663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D9BAC01C-78DD-4047-A2C3-5224289F5AF9}"/>
              </a:ext>
            </a:extLst>
          </p:cNvPr>
          <p:cNvCxnSpPr>
            <a:cxnSpLocks/>
          </p:cNvCxnSpPr>
          <p:nvPr/>
        </p:nvCxnSpPr>
        <p:spPr>
          <a:xfrm flipV="1">
            <a:off x="4166319" y="3290940"/>
            <a:ext cx="604493" cy="16189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BCE41E2-2B03-4866-B236-0ABB7FD2EF79}"/>
              </a:ext>
            </a:extLst>
          </p:cNvPr>
          <p:cNvCxnSpPr>
            <a:cxnSpLocks/>
          </p:cNvCxnSpPr>
          <p:nvPr/>
        </p:nvCxnSpPr>
        <p:spPr>
          <a:xfrm>
            <a:off x="1687496" y="3617841"/>
            <a:ext cx="620656" cy="271548"/>
          </a:xfrm>
          <a:prstGeom prst="line">
            <a:avLst/>
          </a:prstGeom>
          <a:ln>
            <a:headEnd type="oval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4DB98E06-C20C-4C36-8776-971DAB0B7827}"/>
              </a:ext>
            </a:extLst>
          </p:cNvPr>
          <p:cNvCxnSpPr>
            <a:cxnSpLocks/>
          </p:cNvCxnSpPr>
          <p:nvPr/>
        </p:nvCxnSpPr>
        <p:spPr>
          <a:xfrm flipV="1">
            <a:off x="2302219" y="3793489"/>
            <a:ext cx="620405" cy="95900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B41B7D6A-67AF-4B9A-A5B9-A57E9F513791}"/>
              </a:ext>
            </a:extLst>
          </p:cNvPr>
          <p:cNvCxnSpPr>
            <a:cxnSpLocks/>
          </p:cNvCxnSpPr>
          <p:nvPr/>
        </p:nvCxnSpPr>
        <p:spPr>
          <a:xfrm>
            <a:off x="2928354" y="3793489"/>
            <a:ext cx="609218" cy="15744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753064D6-3AA2-455F-A06E-B615B02006F3}"/>
              </a:ext>
            </a:extLst>
          </p:cNvPr>
          <p:cNvCxnSpPr>
            <a:cxnSpLocks/>
          </p:cNvCxnSpPr>
          <p:nvPr/>
        </p:nvCxnSpPr>
        <p:spPr>
          <a:xfrm flipV="1">
            <a:off x="3546139" y="3548692"/>
            <a:ext cx="606494" cy="259455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24F47944-1A7C-48CA-8258-5A037E699152}"/>
              </a:ext>
            </a:extLst>
          </p:cNvPr>
          <p:cNvCxnSpPr>
            <a:cxnSpLocks/>
          </p:cNvCxnSpPr>
          <p:nvPr/>
        </p:nvCxnSpPr>
        <p:spPr>
          <a:xfrm>
            <a:off x="4154305" y="3557318"/>
            <a:ext cx="619788" cy="236171"/>
          </a:xfrm>
          <a:prstGeom prst="line">
            <a:avLst/>
          </a:prstGeom>
          <a:ln>
            <a:headEnd type="none" w="med" len="med"/>
            <a:tailEnd type="oval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CE6F2B03-824A-4405-8148-0104788BCEF7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7B35D7-2609-4407-B568-E5F49375EF50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53ED1E4-0926-4ED9-B2D0-CB196DFDC53E}"/>
                </a:ext>
              </a:extLst>
            </p:cNvPr>
            <p:cNvSpPr/>
            <p:nvPr/>
          </p:nvSpPr>
          <p:spPr>
            <a:xfrm>
              <a:off x="5887782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A2E0A107-44F7-4008-9585-AEFE83E36DCB}"/>
                </a:ext>
              </a:extLst>
            </p:cNvPr>
            <p:cNvCxnSpPr>
              <a:cxnSpLocks/>
            </p:cNvCxnSpPr>
            <p:nvPr/>
          </p:nvCxnSpPr>
          <p:spPr>
            <a:xfrm>
              <a:off x="6580060" y="3095979"/>
              <a:ext cx="620656" cy="27154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EEA40671-E53B-4672-B819-4222E89273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4783" y="3271627"/>
              <a:ext cx="620405" cy="959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73CB002B-6591-4D7F-9A60-D01629C84C17}"/>
                </a:ext>
              </a:extLst>
            </p:cNvPr>
            <p:cNvCxnSpPr>
              <a:cxnSpLocks/>
            </p:cNvCxnSpPr>
            <p:nvPr/>
          </p:nvCxnSpPr>
          <p:spPr>
            <a:xfrm>
              <a:off x="7820918" y="3271627"/>
              <a:ext cx="615731" cy="33657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704E99C2-0852-41F4-96B4-50D5A621A667}"/>
                </a:ext>
              </a:extLst>
            </p:cNvPr>
            <p:cNvCxnSpPr>
              <a:cxnSpLocks/>
            </p:cNvCxnSpPr>
            <p:nvPr/>
          </p:nvCxnSpPr>
          <p:spPr>
            <a:xfrm>
              <a:off x="8439923" y="3614912"/>
              <a:ext cx="609527" cy="1849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8876A22C-B8C0-4FD5-9233-C8C4A30C68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7380" y="3506743"/>
              <a:ext cx="602476" cy="29306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96939249-EF03-429C-B0B0-53D80A5A5A08}"/>
                </a:ext>
              </a:extLst>
            </p:cNvPr>
            <p:cNvCxnSpPr>
              <a:cxnSpLocks/>
            </p:cNvCxnSpPr>
            <p:nvPr/>
          </p:nvCxnSpPr>
          <p:spPr>
            <a:xfrm>
              <a:off x="6578034" y="3321791"/>
              <a:ext cx="616749" cy="293121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0319DD96-4486-4A7E-88A8-AD9A11A906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9285" y="3132383"/>
              <a:ext cx="617304" cy="48253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E7EAA6DF-15F4-429F-91E9-8D1A2C89E8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15188" y="3048424"/>
              <a:ext cx="619789" cy="8395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00ACFD3-6CC4-4227-8537-AB19FA7BEB0C}"/>
                </a:ext>
              </a:extLst>
            </p:cNvPr>
            <p:cNvCxnSpPr>
              <a:cxnSpLocks/>
            </p:cNvCxnSpPr>
            <p:nvPr/>
          </p:nvCxnSpPr>
          <p:spPr>
            <a:xfrm>
              <a:off x="8434977" y="3048424"/>
              <a:ext cx="610144" cy="20446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7E463B7-A6AD-4536-8EC4-83727366A3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60208" y="3048424"/>
              <a:ext cx="603099" cy="20446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21E04EDA-3B89-4A9B-8FF9-7A3A7D34DE88}"/>
                </a:ext>
              </a:extLst>
            </p:cNvPr>
            <p:cNvCxnSpPr>
              <a:cxnSpLocks/>
            </p:cNvCxnSpPr>
            <p:nvPr/>
          </p:nvCxnSpPr>
          <p:spPr>
            <a:xfrm>
              <a:off x="6577292" y="3731322"/>
              <a:ext cx="616436" cy="16123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70432639-9C9C-4E4B-8ADE-D857AC592E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00317" y="3637772"/>
              <a:ext cx="615530" cy="10967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6843F433-2B8E-41BB-ACC0-FCA0F68D1A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10859" y="3457956"/>
              <a:ext cx="623376" cy="179816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EB1233CD-E273-46BE-8C43-946845AB7340}"/>
                </a:ext>
              </a:extLst>
            </p:cNvPr>
            <p:cNvCxnSpPr>
              <a:cxnSpLocks/>
            </p:cNvCxnSpPr>
            <p:nvPr/>
          </p:nvCxnSpPr>
          <p:spPr>
            <a:xfrm>
              <a:off x="8434235" y="3457955"/>
              <a:ext cx="610144" cy="20446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ECF8D204-7735-4E92-95D8-548FA90A6119}"/>
                </a:ext>
              </a:extLst>
            </p:cNvPr>
            <p:cNvCxnSpPr>
              <a:cxnSpLocks/>
            </p:cNvCxnSpPr>
            <p:nvPr/>
          </p:nvCxnSpPr>
          <p:spPr>
            <a:xfrm>
              <a:off x="9059466" y="3662419"/>
              <a:ext cx="597397" cy="8821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A23762E-1E12-441A-B852-ED4CEF77C1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76633" y="3255395"/>
              <a:ext cx="623684" cy="266342"/>
            </a:xfrm>
            <a:prstGeom prst="line">
              <a:avLst/>
            </a:prstGeom>
            <a:ln>
              <a:headEnd type="oval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B976529-B69E-4226-8197-87F9CFFAA7BF}"/>
                </a:ext>
              </a:extLst>
            </p:cNvPr>
            <p:cNvCxnSpPr>
              <a:cxnSpLocks/>
            </p:cNvCxnSpPr>
            <p:nvPr/>
          </p:nvCxnSpPr>
          <p:spPr>
            <a:xfrm>
              <a:off x="7200317" y="3255394"/>
              <a:ext cx="614871" cy="172793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A9F7D1B-9F31-49C9-911D-40AFBAFA0A91}"/>
                </a:ext>
              </a:extLst>
            </p:cNvPr>
            <p:cNvCxnSpPr>
              <a:cxnSpLocks/>
            </p:cNvCxnSpPr>
            <p:nvPr/>
          </p:nvCxnSpPr>
          <p:spPr>
            <a:xfrm>
              <a:off x="7810200" y="3428187"/>
              <a:ext cx="623960" cy="290310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B3E818F-2B75-4A8D-A108-E43AB59898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4160" y="3452834"/>
              <a:ext cx="609560" cy="265663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87F5CEFF-E183-4289-B0A0-FDDAF981D4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58807" y="3290940"/>
              <a:ext cx="604493" cy="161894"/>
            </a:xfrm>
            <a:prstGeom prst="line">
              <a:avLst/>
            </a:prstGeom>
            <a:ln>
              <a:headEnd type="none" w="med" len="med"/>
              <a:tailEnd type="oval" w="med" len="med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8189BA92-B0EA-4FE5-9F52-30A61B1DC9A2}"/>
                </a:ext>
              </a:extLst>
            </p:cNvPr>
            <p:cNvCxnSpPr>
              <a:cxnSpLocks/>
            </p:cNvCxnSpPr>
            <p:nvPr/>
          </p:nvCxnSpPr>
          <p:spPr>
            <a:xfrm>
              <a:off x="6579984" y="3617841"/>
              <a:ext cx="620656" cy="271548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oval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954A3944-9544-4040-A421-CEC68145E9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94707" y="3793489"/>
              <a:ext cx="620405" cy="95900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AD99D0FB-EF36-4EE7-A784-4EBDE6BEDF10}"/>
                </a:ext>
              </a:extLst>
            </p:cNvPr>
            <p:cNvCxnSpPr>
              <a:cxnSpLocks/>
            </p:cNvCxnSpPr>
            <p:nvPr/>
          </p:nvCxnSpPr>
          <p:spPr>
            <a:xfrm>
              <a:off x="7820842" y="3793489"/>
              <a:ext cx="609218" cy="15744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2078E45B-F1B8-434E-8016-199D8798D2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8627" y="3548692"/>
              <a:ext cx="606494" cy="259455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40A420D-F80C-4F74-8AA7-FD73B50C2FC2}"/>
                </a:ext>
              </a:extLst>
            </p:cNvPr>
            <p:cNvCxnSpPr>
              <a:cxnSpLocks/>
            </p:cNvCxnSpPr>
            <p:nvPr/>
          </p:nvCxnSpPr>
          <p:spPr>
            <a:xfrm>
              <a:off x="9046793" y="3557318"/>
              <a:ext cx="619788" cy="236171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med" len="med"/>
              <a:tailEnd type="oval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2584E50-616D-4F85-A178-C236D1A5995C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E1D1C0B1-042E-4A52-BCC4-0737C938CD95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2BEB23B-A09A-432F-A91D-DDB17EFF8050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5273D0D-4656-4C7B-A011-E31597897FF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D12F69-0A77-41FE-ABA3-6DCF7DD3FCA0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4CB271A-B74F-4DC7-AA35-151D7BF91881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4B9529D-8348-46B8-BC71-4C119C4578D4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E21A211-C512-46B1-8E9F-020940E529CB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284DF4B-A152-4DCC-B4F6-5FB686882C1D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DBBD5EB3-BF58-4324-8F45-CD02BDC9D8BD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A6C4A21A-2CF8-4915-9328-2AD7CED54344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AE8E7FA-CB03-4C52-BCA4-25DA77C3E1E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1A6AB5C-D43B-470D-9451-983DEB5F1590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AB9E510-9BB5-49C1-AF0E-42CDF557BE26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63C547F-A014-4180-ADE1-82F908F2A022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A7C49BAE-E6E5-48E9-B467-687F02C9ACA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05188E1-87E6-475B-AC28-8E33787C6410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A05CA943-BBFE-4A60-A1BD-ADE8A5B8890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0942D55E-3E9D-4640-B85C-7761A83D43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09A1B61-3BA0-46BC-8DEB-A641CE7C5C9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E48A7FAD-F73F-4045-8441-2DF7F5C4325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ACC3A3A6-6407-49AA-98B6-3C33F594A6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71F56D9D-035C-4011-9F2F-8BD2DA24E1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D2BAE86-A65C-4BD2-BEB5-E83D3F143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6C747E9-576F-4A8A-9198-AA1105B0A9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0" name="Rectangle 89">
            <a:extLst>
              <a:ext uri="{FF2B5EF4-FFF2-40B4-BE49-F238E27FC236}">
                <a16:creationId xmlns:a16="http://schemas.microsoft.com/office/drawing/2014/main" id="{F7DD5549-3DCD-4E39-A64B-61DE90BD9EF1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88698E1-A80D-4FD4-A520-79B4FF5163D3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D821ABC-09AD-4AC0-AACA-39DC28EFDAA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8AB31BD1-AFB6-4899-9CF5-31DFE3FC95F5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274D9FEE-1A1C-4A7A-BC17-651D8409D79C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24DD96F-9C04-4502-A36F-CE34260A872D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F3EBFBCA-AB14-45EA-8E85-D90ECDEED6F9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FA962FFB-1345-4361-A56B-042A3E817089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1BF0791-3416-4199-B589-54E1D88D441F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A2DB0004-251B-4E3C-B9AD-DAA1E4373DDA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F174229-60A9-4F45-8B70-B1EA5F2A404A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8D5CB87D-9069-47D1-A3E8-19C307566916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41C65F15-3780-4E77-832F-E288D921D42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5A82706A-DFD4-4BF5-99EB-4191E73BB918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83145DE7-1412-41E0-AE59-A92D19851298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E2D00165-91C5-459B-89CB-C6CFB3A3BC5D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4FE2D58F-7EB8-434F-9735-699CCE99BF14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E5339831-6EE7-4B6A-A382-AF2D50324923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5D12AE69-CF3E-46F2-AC98-66D7BE14AF5C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04272131-9394-4956-BB26-1C4DFA1459E7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26E8D171-0717-4317-B4F7-9D8217D6234F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81B1F68F-5231-42E6-BD61-9521C60F869D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7C8D8ED9-D639-46D5-BAB3-7BCE92C8AE49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66F64B4D-0721-46EB-86A2-3139949F7485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33E793FE-2ADF-4331-8C6C-B272E6ABD35C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AF327E9B-A971-4D45-8A7C-43992B13F7F7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2D6CC79B-0B92-4E56-A64B-4D6245F163B4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8C1C1A73-15A2-4568-9019-019CA7E6EF27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A0BB1254-47F9-46CB-9138-8792F402E768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15A3AB94-EE1D-49C9-8641-2A9FA7C84795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0AF52C38-FE85-4204-9F1D-0DCA0E2DEAA5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B002CF70-913F-4D5E-9090-3D79C8D5F051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A0EB5E2C-B18F-4941-99A1-E7DEF64C2FD1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E5BC584B-D959-4878-8514-1AAD6C9C4B63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5D71BA12-6B64-456F-969F-F968271F7DCD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A60BDBD8-FC6C-4EDE-9B45-7072C093AC7D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13A1436-A6E9-40B8-91F9-CD4D58851798}"/>
                </a:ext>
              </a:extLst>
            </p:cNvPr>
            <p:cNvCxnSpPr>
              <a:cxnSpLocks/>
              <a:stCxn id="140" idx="7"/>
              <a:endCxn id="141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015B7D0-272D-4491-8ED1-205384605B88}"/>
                </a:ext>
              </a:extLst>
            </p:cNvPr>
            <p:cNvCxnSpPr>
              <a:stCxn id="141" idx="7"/>
              <a:endCxn id="142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61CB025-8FAB-4123-9589-2343CF8A1ADF}"/>
                </a:ext>
              </a:extLst>
            </p:cNvPr>
            <p:cNvCxnSpPr>
              <a:cxnSpLocks/>
              <a:stCxn id="143" idx="1"/>
              <a:endCxn id="142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48583B5D-F149-4B74-A2CA-B2599346A796}"/>
                </a:ext>
              </a:extLst>
            </p:cNvPr>
            <p:cNvCxnSpPr>
              <a:cxnSpLocks/>
              <a:endCxn id="144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FC2FA64-4AFA-424F-BD27-C2AA8175CC6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F344BB88-5C41-476D-B773-06C258094C31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FE24ABBF-EB66-480F-955F-7909D220062E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9BEBAFB2-0F45-4E01-AC7D-7233D66B43A8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EB8CB40F-9F40-4A05-A6FA-31EDE101C662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1E8940C7-96E8-4B1F-A04A-3339F7B69F50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DFA35133-CDB2-4681-8651-4E878F3262AD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7" name="Straight Arrow Connector 146">
              <a:extLst>
                <a:ext uri="{FF2B5EF4-FFF2-40B4-BE49-F238E27FC236}">
                  <a16:creationId xmlns:a16="http://schemas.microsoft.com/office/drawing/2014/main" id="{3229B6FA-A6DE-44F0-ADFD-776A080C9D5E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59196D25-18BC-433C-874C-00A44F3FD1FA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3B6D9686-208C-4EA2-A6E5-6036E018140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58587AE-8773-44DF-B620-3D982DF5CA87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AE3906D9-B04E-4308-93A9-02C745FD506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43139CA-B5F9-423B-8FA3-4E6539F953F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85BD825A-BF9D-46DB-81A3-1AB70FBD0C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568AD735-7E1A-4508-AB8A-C6764E89E6D4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08FC9921-52A8-4A25-8ADD-C21D330808A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B0C0BB5E-897B-49DD-82AF-8086B448A4D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06F46720-701F-490B-83C2-66DCDEA29F3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692ADE18-C408-4362-BED3-40F058F38044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4" name="Picture 163">
              <a:extLst>
                <a:ext uri="{FF2B5EF4-FFF2-40B4-BE49-F238E27FC236}">
                  <a16:creationId xmlns:a16="http://schemas.microsoft.com/office/drawing/2014/main" id="{D5E9690C-E857-4F37-8E8C-2E00664299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753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718B-6478-497E-9B9C-A8799C19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4932"/>
            <a:ext cx="10515600" cy="1325563"/>
          </a:xfrm>
        </p:spPr>
        <p:txBody>
          <a:bodyPr/>
          <a:lstStyle/>
          <a:p>
            <a:r>
              <a:rPr lang="en-US" dirty="0"/>
              <a:t>Size –relativity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B399C0D-D501-4D67-8334-92E2D5B82B97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4C517B-A0E9-47F3-8109-09B4CBF07C0E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0EC49B4-EA34-4DF7-9E99-6D0D9FF15F46}"/>
              </a:ext>
            </a:extLst>
          </p:cNvPr>
          <p:cNvSpPr/>
          <p:nvPr/>
        </p:nvSpPr>
        <p:spPr>
          <a:xfrm>
            <a:off x="2709216" y="3020902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D6D8EBF-55DC-4766-B8EA-8EDF71431054}"/>
              </a:ext>
            </a:extLst>
          </p:cNvPr>
          <p:cNvSpPr/>
          <p:nvPr/>
        </p:nvSpPr>
        <p:spPr>
          <a:xfrm>
            <a:off x="1657053" y="316691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9FAC60E-76CA-496A-AC2C-C862C879CF36}"/>
              </a:ext>
            </a:extLst>
          </p:cNvPr>
          <p:cNvSpPr/>
          <p:nvPr/>
        </p:nvSpPr>
        <p:spPr>
          <a:xfrm>
            <a:off x="1652683" y="3502817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C88172E-75EA-432E-8B93-C98BB8FC0BB4}"/>
              </a:ext>
            </a:extLst>
          </p:cNvPr>
          <p:cNvSpPr/>
          <p:nvPr/>
        </p:nvSpPr>
        <p:spPr>
          <a:xfrm>
            <a:off x="1530837" y="368108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5010E0-1C2B-49AD-80F7-8FD37C3A9A51}"/>
              </a:ext>
            </a:extLst>
          </p:cNvPr>
          <p:cNvSpPr/>
          <p:nvPr/>
        </p:nvSpPr>
        <p:spPr>
          <a:xfrm>
            <a:off x="1640264" y="367613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2E9DBF4-9695-439D-926F-ED3DA3A29EBE}"/>
              </a:ext>
            </a:extLst>
          </p:cNvPr>
          <p:cNvSpPr/>
          <p:nvPr/>
        </p:nvSpPr>
        <p:spPr>
          <a:xfrm>
            <a:off x="1777952" y="3739516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2C7A338-C063-4CA6-8281-E053A713FA5B}"/>
              </a:ext>
            </a:extLst>
          </p:cNvPr>
          <p:cNvSpPr/>
          <p:nvPr/>
        </p:nvSpPr>
        <p:spPr>
          <a:xfrm>
            <a:off x="1658779" y="389263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EA5374C-35E9-42C0-96B2-59698F6DB6F8}"/>
              </a:ext>
            </a:extLst>
          </p:cNvPr>
          <p:cNvSpPr/>
          <p:nvPr/>
        </p:nvSpPr>
        <p:spPr>
          <a:xfrm>
            <a:off x="3681004" y="291655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66B04A7-B88B-473A-AB50-8446D04C02C4}"/>
              </a:ext>
            </a:extLst>
          </p:cNvPr>
          <p:cNvSpPr/>
          <p:nvPr/>
        </p:nvSpPr>
        <p:spPr>
          <a:xfrm>
            <a:off x="2688510" y="3319235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A4DCAE0-8780-46F6-A3E1-28D2C83FF1ED}"/>
              </a:ext>
            </a:extLst>
          </p:cNvPr>
          <p:cNvSpPr/>
          <p:nvPr/>
        </p:nvSpPr>
        <p:spPr>
          <a:xfrm>
            <a:off x="1676053" y="2824466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ED9E4B5-0CCC-439C-A772-7B8BC40FB79C}"/>
              </a:ext>
            </a:extLst>
          </p:cNvPr>
          <p:cNvSpPr/>
          <p:nvPr/>
        </p:nvSpPr>
        <p:spPr>
          <a:xfrm>
            <a:off x="2706145" y="3185188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B02FC40-EC9B-4379-BB7A-1FD3F0650D27}"/>
              </a:ext>
            </a:extLst>
          </p:cNvPr>
          <p:cNvSpPr/>
          <p:nvPr/>
        </p:nvSpPr>
        <p:spPr>
          <a:xfrm>
            <a:off x="3767350" y="3529036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BF376E8-4125-4F3D-A0D2-DF41CDF62ABC}"/>
              </a:ext>
            </a:extLst>
          </p:cNvPr>
          <p:cNvSpPr/>
          <p:nvPr/>
        </p:nvSpPr>
        <p:spPr>
          <a:xfrm>
            <a:off x="3707054" y="3250083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7098989-51E3-443F-9F15-2E785078EBA9}"/>
              </a:ext>
            </a:extLst>
          </p:cNvPr>
          <p:cNvSpPr/>
          <p:nvPr/>
        </p:nvSpPr>
        <p:spPr>
          <a:xfrm>
            <a:off x="3681004" y="345605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5F8D636-6455-433A-8B7C-8603C7A4E362}"/>
              </a:ext>
            </a:extLst>
          </p:cNvPr>
          <p:cNvSpPr/>
          <p:nvPr/>
        </p:nvSpPr>
        <p:spPr>
          <a:xfrm>
            <a:off x="3702042" y="3778339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29D668D-E930-4932-A511-8EE7E35D6E65}"/>
              </a:ext>
            </a:extLst>
          </p:cNvPr>
          <p:cNvSpPr/>
          <p:nvPr/>
        </p:nvSpPr>
        <p:spPr>
          <a:xfrm>
            <a:off x="4788395" y="3542771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2C53C25-3E04-4252-9A35-844137310150}"/>
              </a:ext>
            </a:extLst>
          </p:cNvPr>
          <p:cNvSpPr/>
          <p:nvPr/>
        </p:nvSpPr>
        <p:spPr>
          <a:xfrm>
            <a:off x="4693281" y="3082252"/>
            <a:ext cx="247829" cy="2478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31E675A6-1B68-4390-AE6E-5D0BFAA95409}"/>
              </a:ext>
            </a:extLst>
          </p:cNvPr>
          <p:cNvSpPr/>
          <p:nvPr/>
        </p:nvSpPr>
        <p:spPr>
          <a:xfrm>
            <a:off x="3690120" y="3654283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EB69559-37EA-4115-B916-6AAA4F98338F}"/>
              </a:ext>
            </a:extLst>
          </p:cNvPr>
          <p:cNvSpPr/>
          <p:nvPr/>
        </p:nvSpPr>
        <p:spPr>
          <a:xfrm>
            <a:off x="4779627" y="331523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8C92B8F-9614-45A1-80A3-07A91C2F95F8}"/>
              </a:ext>
            </a:extLst>
          </p:cNvPr>
          <p:cNvSpPr/>
          <p:nvPr/>
        </p:nvSpPr>
        <p:spPr>
          <a:xfrm>
            <a:off x="2774856" y="3104258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713F6FB-24FE-41B8-A63B-64C323445EFF}"/>
              </a:ext>
            </a:extLst>
          </p:cNvPr>
          <p:cNvSpPr/>
          <p:nvPr/>
        </p:nvSpPr>
        <p:spPr>
          <a:xfrm>
            <a:off x="4665327" y="3469618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C016D7-BE55-4DD8-9D26-35F56A313D84}"/>
              </a:ext>
            </a:extLst>
          </p:cNvPr>
          <p:cNvSpPr txBox="1"/>
          <p:nvPr/>
        </p:nvSpPr>
        <p:spPr>
          <a:xfrm>
            <a:off x="1619070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DB3CF82-A83A-42C6-BF3F-482AF721257E}"/>
              </a:ext>
            </a:extLst>
          </p:cNvPr>
          <p:cNvSpPr txBox="1"/>
          <p:nvPr/>
        </p:nvSpPr>
        <p:spPr>
          <a:xfrm>
            <a:off x="2634489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DDDE174-72E3-46F4-B164-3BC018EF0834}"/>
              </a:ext>
            </a:extLst>
          </p:cNvPr>
          <p:cNvSpPr txBox="1"/>
          <p:nvPr/>
        </p:nvSpPr>
        <p:spPr>
          <a:xfrm>
            <a:off x="3649908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D2D5526-8B04-466B-9A21-742F5AC54D4D}"/>
              </a:ext>
            </a:extLst>
          </p:cNvPr>
          <p:cNvSpPr txBox="1"/>
          <p:nvPr/>
        </p:nvSpPr>
        <p:spPr>
          <a:xfrm>
            <a:off x="4665327" y="4212915"/>
            <a:ext cx="280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40DACC0-0F1C-4CC3-A515-75E4461B653B}"/>
              </a:ext>
            </a:extLst>
          </p:cNvPr>
          <p:cNvSpPr/>
          <p:nvPr/>
        </p:nvSpPr>
        <p:spPr>
          <a:xfrm>
            <a:off x="2703578" y="3524335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3DC17E4-1A13-484C-BB90-5D8EED07CE54}"/>
              </a:ext>
            </a:extLst>
          </p:cNvPr>
          <p:cNvSpPr/>
          <p:nvPr/>
        </p:nvSpPr>
        <p:spPr>
          <a:xfrm>
            <a:off x="2709216" y="3823300"/>
            <a:ext cx="228600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09095E7-8DB2-4716-9F1B-55944834F8BB}"/>
              </a:ext>
            </a:extLst>
          </p:cNvPr>
          <p:cNvGrpSpPr/>
          <p:nvPr/>
        </p:nvGrpSpPr>
        <p:grpSpPr>
          <a:xfrm>
            <a:off x="5887782" y="2109040"/>
            <a:ext cx="4375574" cy="3009250"/>
            <a:chOff x="5887782" y="2109040"/>
            <a:chExt cx="4375574" cy="300925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C912875-697C-49D8-8B63-139CDD06713D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8C7A855-4122-4800-8C60-EA32FBE476AC}"/>
                </a:ext>
              </a:extLst>
            </p:cNvPr>
            <p:cNvSpPr/>
            <p:nvPr/>
          </p:nvSpPr>
          <p:spPr>
            <a:xfrm>
              <a:off x="5887782" y="2109040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19D3474C-35DC-432E-96DC-15609AB005C2}"/>
                </a:ext>
              </a:extLst>
            </p:cNvPr>
            <p:cNvSpPr/>
            <p:nvPr/>
          </p:nvSpPr>
          <p:spPr>
            <a:xfrm>
              <a:off x="6549930" y="3166919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1E13635-E445-44E5-A739-E5E0C4EF2393}"/>
                </a:ext>
              </a:extLst>
            </p:cNvPr>
            <p:cNvSpPr/>
            <p:nvPr/>
          </p:nvSpPr>
          <p:spPr>
            <a:xfrm>
              <a:off x="6367050" y="3607550"/>
              <a:ext cx="594360" cy="59436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13808E3-07A3-4738-908A-E313AB12E70C}"/>
                </a:ext>
              </a:extLst>
            </p:cNvPr>
            <p:cNvSpPr/>
            <p:nvPr/>
          </p:nvSpPr>
          <p:spPr>
            <a:xfrm>
              <a:off x="8566830" y="2916559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03B09C3A-1AA3-44E6-B08F-BD998EAE7229}"/>
                </a:ext>
              </a:extLst>
            </p:cNvPr>
            <p:cNvSpPr/>
            <p:nvPr/>
          </p:nvSpPr>
          <p:spPr>
            <a:xfrm>
              <a:off x="6549930" y="2824466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EA4CA800-6909-4160-908F-E6900A4D4964}"/>
                </a:ext>
              </a:extLst>
            </p:cNvPr>
            <p:cNvSpPr/>
            <p:nvPr/>
          </p:nvSpPr>
          <p:spPr>
            <a:xfrm>
              <a:off x="8566830" y="3250083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803CD0D-B6B3-4267-B5B3-5A53520B2BEC}"/>
                </a:ext>
              </a:extLst>
            </p:cNvPr>
            <p:cNvSpPr/>
            <p:nvPr/>
          </p:nvSpPr>
          <p:spPr>
            <a:xfrm>
              <a:off x="9591231" y="3082252"/>
              <a:ext cx="247829" cy="2478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98A30DCB-C2C8-46D6-A433-24DCE1A60C9E}"/>
                </a:ext>
              </a:extLst>
            </p:cNvPr>
            <p:cNvSpPr/>
            <p:nvPr/>
          </p:nvSpPr>
          <p:spPr>
            <a:xfrm>
              <a:off x="8475390" y="3617560"/>
              <a:ext cx="411480" cy="41148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282C8021-1FA2-48DC-8846-5EA9549C248B}"/>
                </a:ext>
              </a:extLst>
            </p:cNvPr>
            <p:cNvSpPr/>
            <p:nvPr/>
          </p:nvSpPr>
          <p:spPr>
            <a:xfrm>
              <a:off x="7526673" y="3104258"/>
              <a:ext cx="320040" cy="3200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984F6BC4-0503-4F50-8B3D-16223FA0DC74}"/>
                </a:ext>
              </a:extLst>
            </p:cNvPr>
            <p:cNvSpPr/>
            <p:nvPr/>
          </p:nvSpPr>
          <p:spPr>
            <a:xfrm>
              <a:off x="9555125" y="3437754"/>
              <a:ext cx="320040" cy="3200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3D3055C-3756-4A9C-A23F-E00E0F92FDDB}"/>
                </a:ext>
              </a:extLst>
            </p:cNvPr>
            <p:cNvSpPr txBox="1"/>
            <p:nvPr/>
          </p:nvSpPr>
          <p:spPr>
            <a:xfrm>
              <a:off x="6523863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116EF634-A088-4B45-8300-69BB6C8B2056}"/>
                </a:ext>
              </a:extLst>
            </p:cNvPr>
            <p:cNvSpPr txBox="1"/>
            <p:nvPr/>
          </p:nvSpPr>
          <p:spPr>
            <a:xfrm>
              <a:off x="7546326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EAEB030-93A1-405E-B059-410CFC1A98F3}"/>
                </a:ext>
              </a:extLst>
            </p:cNvPr>
            <p:cNvSpPr txBox="1"/>
            <p:nvPr/>
          </p:nvSpPr>
          <p:spPr>
            <a:xfrm>
              <a:off x="8540763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C731343-222E-44A6-8208-F1D6CF2E0A49}"/>
                </a:ext>
              </a:extLst>
            </p:cNvPr>
            <p:cNvSpPr txBox="1"/>
            <p:nvPr/>
          </p:nvSpPr>
          <p:spPr>
            <a:xfrm>
              <a:off x="9574778" y="4212915"/>
              <a:ext cx="2807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54C6BFE-99AD-462D-A277-B539A6E92165}"/>
                </a:ext>
              </a:extLst>
            </p:cNvPr>
            <p:cNvSpPr/>
            <p:nvPr/>
          </p:nvSpPr>
          <p:spPr>
            <a:xfrm>
              <a:off x="7572393" y="3524335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4CF1160-1B61-4AB8-9F16-FD581746CD60}"/>
                </a:ext>
              </a:extLst>
            </p:cNvPr>
            <p:cNvSpPr/>
            <p:nvPr/>
          </p:nvSpPr>
          <p:spPr>
            <a:xfrm>
              <a:off x="7572393" y="3830763"/>
              <a:ext cx="228600" cy="2286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E08E6C2-79B0-47B8-8EE1-E9EB0B6FF981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7A8EA878-9E38-4FA0-91C8-5D7429F0957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BF4F1EC-75E7-47E1-A8E2-C839536DEE3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FDD5C5-6BCE-4378-AE9F-50231A5BDEAF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C88AC13-1C92-4C6E-8103-5B22AED9077E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4E6BE9C-756D-4A7C-8219-7E8493318997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1E472C7-66EC-4C39-9CC0-A5E881223806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2255F63-CC9A-4BAE-B5C6-896E28C80EF0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1E08AA6-1623-4BC8-B146-08DDB4559D57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D36D4A7-DD7D-414A-969F-488570345AD9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62FD39C-2735-4FAD-90FF-3C00BCD0F6A4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4F81D8BF-7C59-482F-97B0-C3DFE7F56370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2B2A72D9-956B-41A3-92EC-B6EB0D9A4CF1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8EA1FE51-7A2B-4E1F-A365-CCC850C7A742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8DAB15EC-4F00-46E3-B1E1-AC14238C47A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CF7EAA8-A0AE-424F-A98B-20FB5AD5F08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E97E2E2-315D-483B-9837-D04C849FD31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4FD78680-50FF-4C9D-B276-BE718245305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9F2F977-A54E-41F8-8573-836C78C324F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9669A31E-E91C-4FC5-84BB-0C99149D183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B7FD73FC-4174-4C96-A577-C0DD55E82C4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72E5C16-4C1B-4387-9B75-A1FC6E44F7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1A3152B-5BE4-4C08-9B04-B47F405EFB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05E5540-6FCC-4751-8744-027D898024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404F35A-3570-4224-8770-C0155D7EDC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9" name="Rectangle 88">
            <a:extLst>
              <a:ext uri="{FF2B5EF4-FFF2-40B4-BE49-F238E27FC236}">
                <a16:creationId xmlns:a16="http://schemas.microsoft.com/office/drawing/2014/main" id="{32A12B83-F1D8-491E-8C26-99FF64B10E63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023357F-8F80-487F-8D13-EFB344C289DB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6E5160E-041F-4F59-AF1F-518C36E76B81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4AB7A149-A471-48FE-98AD-D73EB3049E93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CD8000B-18B2-4D05-A831-004E9B56EB4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7CF10E6-76FF-4450-AFAD-424DD2172C1A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4F9C342A-FB6F-4CE4-AD2A-63EC857DF05A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378A5BB-DD79-4241-ABDB-17A8DE233C9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C56A0AD2-7872-4CFC-9851-B82EB377048C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A13087CD-DA4B-4237-AA69-9B8E3C3544D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36A89D8-6221-41B5-8656-D121A33373C2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7375C26-6BF1-416B-BD00-AB3E9BBD12AE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30151261-6DD3-44F8-975D-5DA6F62E5AA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F08FDDD5-4730-44A5-8AAC-6A473271B3BB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502B92F5-AF3B-42CF-BBC7-9CE79DB49ECA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B6F00118-EA75-4BEE-AE8B-EADBEC96C0B1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5D80A18C-778A-44E0-B5AF-F299F52347EB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9BB378-E328-42CE-9281-FD3A9AD3A15E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8E57B98D-0A13-412E-BED8-C819ED1FFDA0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25FE6FFF-68C7-4C86-B53F-815211DB4084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DE5998D4-6858-44D6-A7EF-5EC79984B0A5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7BFD54D2-6757-4E4E-A118-3EFD8707D94E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2FDF168-F202-4994-A926-27FCCFD5B01A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A72EDBF4-4C71-4F4A-ADD3-081D4A9225ED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E559626B-AF87-40D6-ABAB-C5317D5D011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9B6A638A-79C4-4BBC-94D4-EB4981C2E8A6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7EF91FA-33FB-4DB5-9486-2533EC63D04E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68123D0-F454-4044-8D95-8E64D45079BA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C462E51E-5FC4-43F2-A359-29A6E207DE60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9832F5F9-FFE0-4593-AFC7-233CDBF4043D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7D69A4B8-DEAD-43DC-A9B3-17EE02D25783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FA56D96B-C53B-4F8C-8D63-8F76C06C8A14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BF16CAD5-9D7D-4704-85D5-DDDC9F580EED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467662C6-F58F-4D0F-98D0-8A9501CA7179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D1FD13F5-7918-4051-84F2-6C8937F5ACE6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B4A2B7E8-AFA2-4377-B8B7-9E93C14816FE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EB5FBE61-0384-42CD-B6E1-16C07483DE23}"/>
                </a:ext>
              </a:extLst>
            </p:cNvPr>
            <p:cNvCxnSpPr>
              <a:cxnSpLocks/>
              <a:stCxn id="129" idx="7"/>
              <a:endCxn id="13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ECF0ED9-E318-4327-B12E-063FA6D56A5C}"/>
                </a:ext>
              </a:extLst>
            </p:cNvPr>
            <p:cNvCxnSpPr>
              <a:stCxn id="130" idx="7"/>
              <a:endCxn id="13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DD99C7D-9A39-4C50-ACE8-2B509B404DE2}"/>
                </a:ext>
              </a:extLst>
            </p:cNvPr>
            <p:cNvCxnSpPr>
              <a:cxnSpLocks/>
              <a:stCxn id="132" idx="1"/>
              <a:endCxn id="13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2C110E0C-0E8B-426F-A81E-E02765E08E9A}"/>
                </a:ext>
              </a:extLst>
            </p:cNvPr>
            <p:cNvCxnSpPr>
              <a:cxnSpLocks/>
              <a:endCxn id="13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A1AA0D64-30AB-44A7-AC37-20E12592A991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EE852344-CECA-4BB6-83F9-1B1891BEE258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2E7F256D-9AEE-4729-9828-0C1052F24925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43EC25F-A1C7-49BE-8E45-D0C2F02F68D9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5D068DC-6E39-4567-991A-FF2FF0A31F85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1FDABD94-FEA1-45FD-AFA3-EB6577569655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ED843898-CF6C-4F48-AB9F-317AED9048D0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B8FBFDEA-9E4F-45CE-BD3A-9645F12573E6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36A29637-C90A-4553-8FCC-C908F7195EF8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8CE4344-04E4-4AE7-A631-21C704762E1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C40004F4-C8D0-4DED-B092-2C5E45AF7B3B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F2B9496E-88BA-4A2A-B4A2-13EADBF3E2D9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52B5B4BF-9DB7-4231-88F9-2D5BFA62A25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CE151E6-44D5-47E9-B41C-E94ACC7EDBD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D3DD0011-6666-417F-87DC-B111334B0F8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4DAD4085-0B73-4EFC-95DE-1DBBF1A62EA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2CA2AB3-259A-4BEF-860A-93D2DED4FA2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0739820D-AE94-4675-9797-F3CFC176FA4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CEECE638-37D9-42EB-90EC-3A9E56077D3A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8" name="Picture 147">
              <a:extLst>
                <a:ext uri="{FF2B5EF4-FFF2-40B4-BE49-F238E27FC236}">
                  <a16:creationId xmlns:a16="http://schemas.microsoft.com/office/drawing/2014/main" id="{29A3A64F-EF08-434D-AB36-7774BDC35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6353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BC2B8-5FD9-4B8C-B1D6-375AF891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 – give visual clues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F30F48-0DFB-472A-9D75-905EF0C6AFF6}"/>
              </a:ext>
            </a:extLst>
          </p:cNvPr>
          <p:cNvSpPr/>
          <p:nvPr/>
        </p:nvSpPr>
        <p:spPr>
          <a:xfrm>
            <a:off x="1088872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A70FFC-75FE-4FB3-96C0-C2D6C7C84E1E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79B514-222B-4600-B3CB-3043DB7D6ED5}"/>
              </a:ext>
            </a:extLst>
          </p:cNvPr>
          <p:cNvSpPr/>
          <p:nvPr/>
        </p:nvSpPr>
        <p:spPr>
          <a:xfrm>
            <a:off x="1994858" y="2900959"/>
            <a:ext cx="2909455" cy="369332"/>
          </a:xfrm>
          <a:prstGeom prst="rect">
            <a:avLst/>
          </a:prstGeom>
          <a:solidFill>
            <a:srgbClr val="156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7C2C87-E1E2-403E-9E62-4EB0E5A93381}"/>
              </a:ext>
            </a:extLst>
          </p:cNvPr>
          <p:cNvSpPr/>
          <p:nvPr/>
        </p:nvSpPr>
        <p:spPr>
          <a:xfrm>
            <a:off x="1994857" y="3367436"/>
            <a:ext cx="1523787" cy="3693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C70833-8E07-454B-AAE9-333652456AEE}"/>
              </a:ext>
            </a:extLst>
          </p:cNvPr>
          <p:cNvSpPr txBox="1"/>
          <p:nvPr/>
        </p:nvSpPr>
        <p:spPr>
          <a:xfrm>
            <a:off x="1094068" y="2897172"/>
            <a:ext cx="708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D4C0BB-6609-4EA5-B85F-49CD0C7D9D86}"/>
              </a:ext>
            </a:extLst>
          </p:cNvPr>
          <p:cNvSpPr txBox="1"/>
          <p:nvPr/>
        </p:nvSpPr>
        <p:spPr>
          <a:xfrm>
            <a:off x="1088872" y="3367436"/>
            <a:ext cx="719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AFAB56-52DE-4C92-8BED-F81002375F13}"/>
              </a:ext>
            </a:extLst>
          </p:cNvPr>
          <p:cNvSpPr/>
          <p:nvPr/>
        </p:nvSpPr>
        <p:spPr>
          <a:xfrm>
            <a:off x="1994858" y="3841487"/>
            <a:ext cx="2252746" cy="3693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940042-4EC0-4294-A2A7-022B6CAEFEE5}"/>
              </a:ext>
            </a:extLst>
          </p:cNvPr>
          <p:cNvSpPr txBox="1"/>
          <p:nvPr/>
        </p:nvSpPr>
        <p:spPr>
          <a:xfrm>
            <a:off x="1088874" y="3697053"/>
            <a:ext cx="983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Spiny Dogfish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C60E213-D4A7-435D-AD1F-1AF6CE784F85}"/>
              </a:ext>
            </a:extLst>
          </p:cNvPr>
          <p:cNvSpPr txBox="1"/>
          <p:nvPr/>
        </p:nvSpPr>
        <p:spPr>
          <a:xfrm>
            <a:off x="5029505" y="2877229"/>
            <a:ext cx="27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3BE2C3-1211-48D6-A93D-8F9AF3CF8D86}"/>
              </a:ext>
            </a:extLst>
          </p:cNvPr>
          <p:cNvSpPr txBox="1"/>
          <p:nvPr/>
        </p:nvSpPr>
        <p:spPr>
          <a:xfrm>
            <a:off x="3575228" y="3367436"/>
            <a:ext cx="27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3A0B34-A5A8-49FF-935E-BAF5D795F2F2}"/>
              </a:ext>
            </a:extLst>
          </p:cNvPr>
          <p:cNvSpPr txBox="1"/>
          <p:nvPr/>
        </p:nvSpPr>
        <p:spPr>
          <a:xfrm>
            <a:off x="4339799" y="3806038"/>
            <a:ext cx="277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1C6163-7611-4DBA-8572-BDAF1CD449D6}"/>
              </a:ext>
            </a:extLst>
          </p:cNvPr>
          <p:cNvGrpSpPr/>
          <p:nvPr/>
        </p:nvGrpSpPr>
        <p:grpSpPr>
          <a:xfrm>
            <a:off x="5887782" y="2109039"/>
            <a:ext cx="4375574" cy="3009251"/>
            <a:chOff x="5887782" y="2109039"/>
            <a:chExt cx="4375574" cy="300925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01B94E-41DA-47D2-96F4-D7F437BC8E3C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23DF535-B3B4-4C83-AB60-7C0F2E8F201A}"/>
                </a:ext>
              </a:extLst>
            </p:cNvPr>
            <p:cNvSpPr/>
            <p:nvPr/>
          </p:nvSpPr>
          <p:spPr>
            <a:xfrm>
              <a:off x="5887782" y="2109039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Google Shape;246;p20">
              <a:extLst>
                <a:ext uri="{FF2B5EF4-FFF2-40B4-BE49-F238E27FC236}">
                  <a16:creationId xmlns:a16="http://schemas.microsoft.com/office/drawing/2014/main" id="{A1CD7710-D3E3-4F0D-A4EF-11CD654825F0}"/>
                </a:ext>
              </a:extLst>
            </p:cNvPr>
            <p:cNvSpPr/>
            <p:nvPr/>
          </p:nvSpPr>
          <p:spPr>
            <a:xfrm flipH="1">
              <a:off x="6669404" y="2877229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4" name="Google Shape;242;p20">
              <a:extLst>
                <a:ext uri="{FF2B5EF4-FFF2-40B4-BE49-F238E27FC236}">
                  <a16:creationId xmlns:a16="http://schemas.microsoft.com/office/drawing/2014/main" id="{E0FB0382-9E82-41E1-B83B-8CB9F4B6250E}"/>
                </a:ext>
              </a:extLst>
            </p:cNvPr>
            <p:cNvSpPr/>
            <p:nvPr/>
          </p:nvSpPr>
          <p:spPr>
            <a:xfrm>
              <a:off x="6636233" y="3367818"/>
              <a:ext cx="989110" cy="332809"/>
            </a:xfrm>
            <a:custGeom>
              <a:avLst/>
              <a:gdLst/>
              <a:ahLst/>
              <a:cxnLst/>
              <a:rect l="l" t="t" r="r" b="b"/>
              <a:pathLst>
                <a:path w="4404472" h="1481987" extrusionOk="0">
                  <a:moveTo>
                    <a:pt x="3411226" y="820199"/>
                  </a:moveTo>
                  <a:cubicBezTo>
                    <a:pt x="3381877" y="910296"/>
                    <a:pt x="3346224" y="1003850"/>
                    <a:pt x="3308305" y="1090534"/>
                  </a:cubicBezTo>
                  <a:cubicBezTo>
                    <a:pt x="3284729" y="1143892"/>
                    <a:pt x="3258266" y="1197870"/>
                    <a:pt x="3227807" y="1247240"/>
                  </a:cubicBezTo>
                  <a:cubicBezTo>
                    <a:pt x="3204807" y="1284555"/>
                    <a:pt x="3178344" y="1321294"/>
                    <a:pt x="3151304" y="1355728"/>
                  </a:cubicBezTo>
                  <a:cubicBezTo>
                    <a:pt x="3133499" y="1378108"/>
                    <a:pt x="3113341" y="1401065"/>
                    <a:pt x="3093228" y="1421717"/>
                  </a:cubicBezTo>
                  <a:cubicBezTo>
                    <a:pt x="3079996" y="1435499"/>
                    <a:pt x="3065610" y="1448706"/>
                    <a:pt x="3050692" y="1460184"/>
                  </a:cubicBezTo>
                  <a:cubicBezTo>
                    <a:pt x="3037460" y="1469934"/>
                    <a:pt x="3022497" y="1480260"/>
                    <a:pt x="3006424" y="1481988"/>
                  </a:cubicBezTo>
                  <a:cubicBezTo>
                    <a:pt x="3005270" y="1481988"/>
                    <a:pt x="3005270" y="1481988"/>
                    <a:pt x="3005270" y="1481988"/>
                  </a:cubicBezTo>
                  <a:cubicBezTo>
                    <a:pt x="3004115" y="1481988"/>
                    <a:pt x="3004115" y="1481988"/>
                    <a:pt x="3004115" y="1481988"/>
                  </a:cubicBezTo>
                  <a:cubicBezTo>
                    <a:pt x="3002961" y="1481988"/>
                    <a:pt x="3002961" y="1481988"/>
                    <a:pt x="3002961" y="1481988"/>
                  </a:cubicBezTo>
                  <a:cubicBezTo>
                    <a:pt x="3001806" y="1481988"/>
                    <a:pt x="3001806" y="1481988"/>
                    <a:pt x="3001806" y="1481988"/>
                  </a:cubicBezTo>
                  <a:cubicBezTo>
                    <a:pt x="3000652" y="1481988"/>
                    <a:pt x="3000652" y="1481988"/>
                    <a:pt x="3000652" y="1481988"/>
                  </a:cubicBezTo>
                  <a:cubicBezTo>
                    <a:pt x="2999497" y="1481988"/>
                    <a:pt x="2999497" y="1481988"/>
                    <a:pt x="2999497" y="1481988"/>
                  </a:cubicBezTo>
                  <a:cubicBezTo>
                    <a:pt x="2998343" y="1481988"/>
                    <a:pt x="2998343" y="1481988"/>
                    <a:pt x="2998343" y="1481988"/>
                  </a:cubicBezTo>
                  <a:cubicBezTo>
                    <a:pt x="2997189" y="1481988"/>
                    <a:pt x="2997189" y="1481412"/>
                    <a:pt x="2997189" y="1481412"/>
                  </a:cubicBezTo>
                  <a:cubicBezTo>
                    <a:pt x="2996034" y="1481412"/>
                    <a:pt x="2996034" y="1480836"/>
                    <a:pt x="2996034" y="1480836"/>
                  </a:cubicBezTo>
                  <a:cubicBezTo>
                    <a:pt x="2995457" y="1480260"/>
                    <a:pt x="2994880" y="1480260"/>
                    <a:pt x="2994880" y="1480260"/>
                  </a:cubicBezTo>
                  <a:cubicBezTo>
                    <a:pt x="2994303" y="1479684"/>
                    <a:pt x="2993725" y="1479684"/>
                    <a:pt x="2993725" y="1479684"/>
                  </a:cubicBezTo>
                  <a:cubicBezTo>
                    <a:pt x="2993148" y="1479107"/>
                    <a:pt x="2992571" y="1479107"/>
                    <a:pt x="2992571" y="1479107"/>
                  </a:cubicBezTo>
                  <a:cubicBezTo>
                    <a:pt x="2991417" y="1478531"/>
                    <a:pt x="2991417" y="1478531"/>
                    <a:pt x="2991417" y="1478531"/>
                  </a:cubicBezTo>
                  <a:cubicBezTo>
                    <a:pt x="2990262" y="1477955"/>
                    <a:pt x="2990262" y="1477955"/>
                    <a:pt x="2990262" y="1477955"/>
                  </a:cubicBezTo>
                  <a:cubicBezTo>
                    <a:pt x="2989108" y="1477379"/>
                    <a:pt x="2989108" y="1476803"/>
                    <a:pt x="2989108" y="1476803"/>
                  </a:cubicBezTo>
                  <a:cubicBezTo>
                    <a:pt x="2987953" y="1476227"/>
                    <a:pt x="2987953" y="1475651"/>
                    <a:pt x="2987953" y="1475651"/>
                  </a:cubicBezTo>
                  <a:cubicBezTo>
                    <a:pt x="2986799" y="1474498"/>
                    <a:pt x="2986799" y="1474498"/>
                    <a:pt x="2986799" y="1474498"/>
                  </a:cubicBezTo>
                  <a:cubicBezTo>
                    <a:pt x="2986222" y="1473346"/>
                    <a:pt x="2985644" y="1473346"/>
                    <a:pt x="2985644" y="1473346"/>
                  </a:cubicBezTo>
                  <a:cubicBezTo>
                    <a:pt x="2985067" y="1472194"/>
                    <a:pt x="2984490" y="1472194"/>
                    <a:pt x="2984490" y="1472194"/>
                  </a:cubicBezTo>
                  <a:cubicBezTo>
                    <a:pt x="2983913" y="1471042"/>
                    <a:pt x="2983913" y="1471042"/>
                    <a:pt x="2983913" y="1471042"/>
                  </a:cubicBezTo>
                  <a:cubicBezTo>
                    <a:pt x="2983336" y="1470465"/>
                    <a:pt x="2983336" y="1469889"/>
                    <a:pt x="2983336" y="1469889"/>
                  </a:cubicBezTo>
                  <a:cubicBezTo>
                    <a:pt x="2982758" y="1469313"/>
                    <a:pt x="2982758" y="1468737"/>
                    <a:pt x="2982758" y="1468737"/>
                  </a:cubicBezTo>
                  <a:cubicBezTo>
                    <a:pt x="2982181" y="1467585"/>
                    <a:pt x="2982181" y="1467585"/>
                    <a:pt x="2982181" y="1467585"/>
                  </a:cubicBezTo>
                  <a:cubicBezTo>
                    <a:pt x="2981604" y="1466433"/>
                    <a:pt x="2981604" y="1466433"/>
                    <a:pt x="2981604" y="1466433"/>
                  </a:cubicBezTo>
                  <a:cubicBezTo>
                    <a:pt x="2981604" y="1465280"/>
                    <a:pt x="2981027" y="1465280"/>
                    <a:pt x="2981027" y="1465280"/>
                  </a:cubicBezTo>
                  <a:cubicBezTo>
                    <a:pt x="2981027" y="1464128"/>
                    <a:pt x="2980450" y="1464128"/>
                    <a:pt x="2980450" y="1464128"/>
                  </a:cubicBezTo>
                  <a:cubicBezTo>
                    <a:pt x="2980450" y="1462976"/>
                    <a:pt x="2980450" y="1462976"/>
                    <a:pt x="2980450" y="1462976"/>
                  </a:cubicBezTo>
                  <a:cubicBezTo>
                    <a:pt x="2980450" y="1462400"/>
                    <a:pt x="2980450" y="1461824"/>
                    <a:pt x="2980450" y="1461824"/>
                  </a:cubicBezTo>
                  <a:cubicBezTo>
                    <a:pt x="2979295" y="1454378"/>
                    <a:pt x="2981027" y="1446889"/>
                    <a:pt x="2982181" y="1440596"/>
                  </a:cubicBezTo>
                  <a:cubicBezTo>
                    <a:pt x="2983913" y="1433727"/>
                    <a:pt x="2986222" y="1426813"/>
                    <a:pt x="2988486" y="1419944"/>
                  </a:cubicBezTo>
                  <a:cubicBezTo>
                    <a:pt x="3002872" y="1382629"/>
                    <a:pt x="3025872" y="1340173"/>
                    <a:pt x="3040835" y="1302858"/>
                  </a:cubicBezTo>
                  <a:cubicBezTo>
                    <a:pt x="3047140" y="1287347"/>
                    <a:pt x="3052334" y="1270728"/>
                    <a:pt x="3056375" y="1254641"/>
                  </a:cubicBezTo>
                  <a:cubicBezTo>
                    <a:pt x="3061570" y="1235717"/>
                    <a:pt x="3069606" y="1190913"/>
                    <a:pt x="3073647" y="1171413"/>
                  </a:cubicBezTo>
                  <a:cubicBezTo>
                    <a:pt x="3075379" y="1162239"/>
                    <a:pt x="3078842" y="1149033"/>
                    <a:pt x="3081106" y="1139859"/>
                  </a:cubicBezTo>
                  <a:cubicBezTo>
                    <a:pt x="3091452" y="1099663"/>
                    <a:pt x="3107569" y="1047458"/>
                    <a:pt x="3112720" y="1006686"/>
                  </a:cubicBezTo>
                  <a:cubicBezTo>
                    <a:pt x="3114451" y="991751"/>
                    <a:pt x="3115606" y="976284"/>
                    <a:pt x="3113874" y="960773"/>
                  </a:cubicBezTo>
                  <a:cubicBezTo>
                    <a:pt x="3112720" y="949295"/>
                    <a:pt x="3109256" y="937817"/>
                    <a:pt x="3104683" y="926915"/>
                  </a:cubicBezTo>
                  <a:cubicBezTo>
                    <a:pt x="3100065" y="915437"/>
                    <a:pt x="3093761" y="905111"/>
                    <a:pt x="3086878" y="894785"/>
                  </a:cubicBezTo>
                  <a:cubicBezTo>
                    <a:pt x="3081683" y="886764"/>
                    <a:pt x="3071338" y="872405"/>
                    <a:pt x="3066765" y="863807"/>
                  </a:cubicBezTo>
                  <a:cubicBezTo>
                    <a:pt x="2897109" y="881578"/>
                    <a:pt x="2724612" y="885035"/>
                    <a:pt x="2554956" y="871253"/>
                  </a:cubicBezTo>
                  <a:cubicBezTo>
                    <a:pt x="2518725" y="868372"/>
                    <a:pt x="2469263" y="863231"/>
                    <a:pt x="2433032" y="859198"/>
                  </a:cubicBezTo>
                  <a:cubicBezTo>
                    <a:pt x="2395646" y="855165"/>
                    <a:pt x="2289262" y="840275"/>
                    <a:pt x="2251299" y="835666"/>
                  </a:cubicBezTo>
                  <a:cubicBezTo>
                    <a:pt x="2239799" y="834514"/>
                    <a:pt x="2226568" y="833361"/>
                    <a:pt x="2215645" y="834514"/>
                  </a:cubicBezTo>
                  <a:cubicBezTo>
                    <a:pt x="2204723" y="836242"/>
                    <a:pt x="2196109" y="840807"/>
                    <a:pt x="2186874" y="845416"/>
                  </a:cubicBezTo>
                  <a:cubicBezTo>
                    <a:pt x="2165029" y="857470"/>
                    <a:pt x="2125334" y="883307"/>
                    <a:pt x="2103489" y="895937"/>
                  </a:cubicBezTo>
                  <a:cubicBezTo>
                    <a:pt x="2090835" y="903383"/>
                    <a:pt x="2078180" y="910872"/>
                    <a:pt x="2064372" y="916013"/>
                  </a:cubicBezTo>
                  <a:cubicBezTo>
                    <a:pt x="2055181" y="920046"/>
                    <a:pt x="2044258" y="923458"/>
                    <a:pt x="2034490" y="923458"/>
                  </a:cubicBezTo>
                  <a:cubicBezTo>
                    <a:pt x="2033336" y="923458"/>
                    <a:pt x="2032758" y="923458"/>
                    <a:pt x="2032758" y="923458"/>
                  </a:cubicBezTo>
                  <a:cubicBezTo>
                    <a:pt x="2031604" y="923458"/>
                    <a:pt x="2031027" y="923458"/>
                    <a:pt x="2031027" y="923458"/>
                  </a:cubicBezTo>
                  <a:cubicBezTo>
                    <a:pt x="2029872" y="923458"/>
                    <a:pt x="2029295" y="923458"/>
                    <a:pt x="2029295" y="923458"/>
                  </a:cubicBezTo>
                  <a:cubicBezTo>
                    <a:pt x="2028141" y="923458"/>
                    <a:pt x="2027564" y="923458"/>
                    <a:pt x="2027564" y="923458"/>
                  </a:cubicBezTo>
                  <a:cubicBezTo>
                    <a:pt x="2026409" y="923458"/>
                    <a:pt x="2025832" y="923458"/>
                    <a:pt x="2025832" y="923458"/>
                  </a:cubicBezTo>
                  <a:cubicBezTo>
                    <a:pt x="2024677" y="923458"/>
                    <a:pt x="2024677" y="923458"/>
                    <a:pt x="2024677" y="923458"/>
                  </a:cubicBezTo>
                  <a:cubicBezTo>
                    <a:pt x="2023523" y="923458"/>
                    <a:pt x="2023523" y="922882"/>
                    <a:pt x="2023523" y="922882"/>
                  </a:cubicBezTo>
                  <a:cubicBezTo>
                    <a:pt x="2022369" y="922882"/>
                    <a:pt x="2022369" y="922306"/>
                    <a:pt x="2022369" y="922306"/>
                  </a:cubicBezTo>
                  <a:cubicBezTo>
                    <a:pt x="2021214" y="921730"/>
                    <a:pt x="2021214" y="921730"/>
                    <a:pt x="2021214" y="921730"/>
                  </a:cubicBezTo>
                  <a:cubicBezTo>
                    <a:pt x="2020060" y="921154"/>
                    <a:pt x="2020060" y="921154"/>
                    <a:pt x="2020060" y="921154"/>
                  </a:cubicBezTo>
                  <a:cubicBezTo>
                    <a:pt x="2018905" y="920578"/>
                    <a:pt x="2018905" y="920578"/>
                    <a:pt x="2018905" y="920578"/>
                  </a:cubicBezTo>
                  <a:cubicBezTo>
                    <a:pt x="2017751" y="920001"/>
                    <a:pt x="2017751" y="920001"/>
                    <a:pt x="2017751" y="920001"/>
                  </a:cubicBezTo>
                  <a:cubicBezTo>
                    <a:pt x="2016597" y="919425"/>
                    <a:pt x="2016597" y="919425"/>
                    <a:pt x="2016597" y="919425"/>
                  </a:cubicBezTo>
                  <a:cubicBezTo>
                    <a:pt x="2015442" y="918849"/>
                    <a:pt x="2015442" y="918273"/>
                    <a:pt x="2015442" y="918273"/>
                  </a:cubicBezTo>
                  <a:cubicBezTo>
                    <a:pt x="2014288" y="917697"/>
                    <a:pt x="2014288" y="917121"/>
                    <a:pt x="2014288" y="917121"/>
                  </a:cubicBezTo>
                  <a:cubicBezTo>
                    <a:pt x="2013133" y="915969"/>
                    <a:pt x="2013133" y="915969"/>
                    <a:pt x="2013133" y="915969"/>
                  </a:cubicBezTo>
                  <a:cubicBezTo>
                    <a:pt x="2011979" y="914816"/>
                    <a:pt x="2011979" y="914816"/>
                    <a:pt x="2011979" y="914816"/>
                  </a:cubicBezTo>
                  <a:cubicBezTo>
                    <a:pt x="2010824" y="913664"/>
                    <a:pt x="2010824" y="913664"/>
                    <a:pt x="2010824" y="913664"/>
                  </a:cubicBezTo>
                  <a:cubicBezTo>
                    <a:pt x="2006207" y="907903"/>
                    <a:pt x="2004520" y="902762"/>
                    <a:pt x="2001633" y="896425"/>
                  </a:cubicBezTo>
                  <a:cubicBezTo>
                    <a:pt x="1997016" y="884370"/>
                    <a:pt x="1991288" y="868283"/>
                    <a:pt x="1983829" y="857957"/>
                  </a:cubicBezTo>
                  <a:cubicBezTo>
                    <a:pt x="1970597" y="839034"/>
                    <a:pt x="1947598" y="833273"/>
                    <a:pt x="1927484" y="824675"/>
                  </a:cubicBezTo>
                  <a:cubicBezTo>
                    <a:pt x="1914253" y="819490"/>
                    <a:pt x="1901021" y="813197"/>
                    <a:pt x="1890099" y="804023"/>
                  </a:cubicBezTo>
                  <a:cubicBezTo>
                    <a:pt x="1888944" y="802871"/>
                    <a:pt x="1888367" y="802871"/>
                    <a:pt x="1888367" y="802871"/>
                  </a:cubicBezTo>
                  <a:cubicBezTo>
                    <a:pt x="1887212" y="801719"/>
                    <a:pt x="1887212" y="801719"/>
                    <a:pt x="1887212" y="801719"/>
                  </a:cubicBezTo>
                  <a:cubicBezTo>
                    <a:pt x="1886635" y="800567"/>
                    <a:pt x="1886058" y="800567"/>
                    <a:pt x="1886058" y="800567"/>
                  </a:cubicBezTo>
                  <a:cubicBezTo>
                    <a:pt x="1885481" y="799414"/>
                    <a:pt x="1884904" y="799414"/>
                    <a:pt x="1884904" y="799414"/>
                  </a:cubicBezTo>
                  <a:cubicBezTo>
                    <a:pt x="1884326" y="798262"/>
                    <a:pt x="1884326" y="798262"/>
                    <a:pt x="1884326" y="798262"/>
                  </a:cubicBezTo>
                  <a:cubicBezTo>
                    <a:pt x="1883749" y="797110"/>
                    <a:pt x="1883749" y="797110"/>
                    <a:pt x="1883749" y="797110"/>
                  </a:cubicBezTo>
                  <a:cubicBezTo>
                    <a:pt x="1883172" y="795958"/>
                    <a:pt x="1883172" y="795958"/>
                    <a:pt x="1883172" y="795958"/>
                  </a:cubicBezTo>
                  <a:cubicBezTo>
                    <a:pt x="1882595" y="794805"/>
                    <a:pt x="1882595" y="794805"/>
                    <a:pt x="1882595" y="794805"/>
                  </a:cubicBezTo>
                  <a:cubicBezTo>
                    <a:pt x="1882595" y="793653"/>
                    <a:pt x="1882595" y="793653"/>
                    <a:pt x="1882595" y="793653"/>
                  </a:cubicBezTo>
                  <a:cubicBezTo>
                    <a:pt x="1882595" y="792501"/>
                    <a:pt x="1882595" y="792501"/>
                    <a:pt x="1882595" y="792501"/>
                  </a:cubicBezTo>
                  <a:cubicBezTo>
                    <a:pt x="1882595" y="791349"/>
                    <a:pt x="1883172" y="791349"/>
                    <a:pt x="1883172" y="791349"/>
                  </a:cubicBezTo>
                  <a:cubicBezTo>
                    <a:pt x="1883749" y="790196"/>
                    <a:pt x="1883749" y="790196"/>
                    <a:pt x="1883749" y="790196"/>
                  </a:cubicBezTo>
                  <a:cubicBezTo>
                    <a:pt x="1884904" y="789044"/>
                    <a:pt x="1884904" y="789044"/>
                    <a:pt x="1884904" y="789044"/>
                  </a:cubicBezTo>
                  <a:cubicBezTo>
                    <a:pt x="1886058" y="788468"/>
                    <a:pt x="1886058" y="788468"/>
                    <a:pt x="1886058" y="788468"/>
                  </a:cubicBezTo>
                  <a:cubicBezTo>
                    <a:pt x="1887212" y="787892"/>
                    <a:pt x="1887212" y="787892"/>
                    <a:pt x="1887212" y="787892"/>
                  </a:cubicBezTo>
                  <a:cubicBezTo>
                    <a:pt x="1887790" y="787316"/>
                    <a:pt x="1888367" y="787316"/>
                    <a:pt x="1888367" y="787316"/>
                  </a:cubicBezTo>
                  <a:cubicBezTo>
                    <a:pt x="1888944" y="786740"/>
                    <a:pt x="1889521" y="786740"/>
                    <a:pt x="1889521" y="786740"/>
                  </a:cubicBezTo>
                  <a:cubicBezTo>
                    <a:pt x="1890099" y="786740"/>
                    <a:pt x="1890676" y="786164"/>
                    <a:pt x="1890676" y="786164"/>
                  </a:cubicBezTo>
                  <a:cubicBezTo>
                    <a:pt x="1899290" y="783283"/>
                    <a:pt x="1907371" y="783283"/>
                    <a:pt x="1915984" y="782131"/>
                  </a:cubicBezTo>
                  <a:cubicBezTo>
                    <a:pt x="1927484" y="780978"/>
                    <a:pt x="1948175" y="780402"/>
                    <a:pt x="1959097" y="778098"/>
                  </a:cubicBezTo>
                  <a:cubicBezTo>
                    <a:pt x="1967711" y="776369"/>
                    <a:pt x="1976902" y="772913"/>
                    <a:pt x="1984983" y="770653"/>
                  </a:cubicBezTo>
                  <a:cubicBezTo>
                    <a:pt x="1966024" y="763783"/>
                    <a:pt x="1945866" y="758022"/>
                    <a:pt x="1926330" y="753413"/>
                  </a:cubicBezTo>
                  <a:cubicBezTo>
                    <a:pt x="1892407" y="745392"/>
                    <a:pt x="1856754" y="738478"/>
                    <a:pt x="1822254" y="733914"/>
                  </a:cubicBezTo>
                  <a:cubicBezTo>
                    <a:pt x="1786600" y="728728"/>
                    <a:pt x="1749792" y="724740"/>
                    <a:pt x="1713561" y="725892"/>
                  </a:cubicBezTo>
                  <a:cubicBezTo>
                    <a:pt x="1688252" y="726468"/>
                    <a:pt x="1658948" y="731077"/>
                    <a:pt x="1633639" y="734490"/>
                  </a:cubicBezTo>
                  <a:cubicBezTo>
                    <a:pt x="1625603" y="735642"/>
                    <a:pt x="1616945" y="736218"/>
                    <a:pt x="1609485" y="736794"/>
                  </a:cubicBezTo>
                  <a:cubicBezTo>
                    <a:pt x="1600294" y="744239"/>
                    <a:pt x="1591103" y="750001"/>
                    <a:pt x="1581291" y="755718"/>
                  </a:cubicBezTo>
                  <a:cubicBezTo>
                    <a:pt x="1571523" y="761479"/>
                    <a:pt x="1560600" y="767196"/>
                    <a:pt x="1550255" y="772381"/>
                  </a:cubicBezTo>
                  <a:cubicBezTo>
                    <a:pt x="1529564" y="782131"/>
                    <a:pt x="1452484" y="821174"/>
                    <a:pt x="1433525" y="829196"/>
                  </a:cubicBezTo>
                  <a:cubicBezTo>
                    <a:pt x="1416830" y="836641"/>
                    <a:pt x="1399603" y="842978"/>
                    <a:pt x="1381176" y="844707"/>
                  </a:cubicBezTo>
                  <a:cubicBezTo>
                    <a:pt x="1371408" y="845859"/>
                    <a:pt x="1362217" y="845859"/>
                    <a:pt x="1352982" y="843554"/>
                  </a:cubicBezTo>
                  <a:cubicBezTo>
                    <a:pt x="1351827" y="842978"/>
                    <a:pt x="1351827" y="842978"/>
                    <a:pt x="1351827" y="842978"/>
                  </a:cubicBezTo>
                  <a:cubicBezTo>
                    <a:pt x="1350673" y="842402"/>
                    <a:pt x="1350673" y="842402"/>
                    <a:pt x="1350673" y="842402"/>
                  </a:cubicBezTo>
                  <a:cubicBezTo>
                    <a:pt x="1349519" y="841826"/>
                    <a:pt x="1349519" y="841826"/>
                    <a:pt x="1349519" y="841826"/>
                  </a:cubicBezTo>
                  <a:cubicBezTo>
                    <a:pt x="1348364" y="841250"/>
                    <a:pt x="1348364" y="841250"/>
                    <a:pt x="1348364" y="841250"/>
                  </a:cubicBezTo>
                  <a:cubicBezTo>
                    <a:pt x="1347210" y="840674"/>
                    <a:pt x="1347210" y="840674"/>
                    <a:pt x="1347210" y="840674"/>
                  </a:cubicBezTo>
                  <a:cubicBezTo>
                    <a:pt x="1346633" y="840098"/>
                    <a:pt x="1346055" y="840098"/>
                    <a:pt x="1346055" y="840098"/>
                  </a:cubicBezTo>
                  <a:cubicBezTo>
                    <a:pt x="1344901" y="839521"/>
                    <a:pt x="1344901" y="839521"/>
                    <a:pt x="1344901" y="839521"/>
                  </a:cubicBezTo>
                  <a:cubicBezTo>
                    <a:pt x="1343746" y="838945"/>
                    <a:pt x="1343746" y="838369"/>
                    <a:pt x="1343746" y="838369"/>
                  </a:cubicBezTo>
                  <a:cubicBezTo>
                    <a:pt x="1342592" y="837217"/>
                    <a:pt x="1342592" y="837217"/>
                    <a:pt x="1342592" y="837217"/>
                  </a:cubicBezTo>
                  <a:cubicBezTo>
                    <a:pt x="1341438" y="836065"/>
                    <a:pt x="1341438" y="836065"/>
                    <a:pt x="1341438" y="836065"/>
                  </a:cubicBezTo>
                  <a:cubicBezTo>
                    <a:pt x="1340860" y="834912"/>
                    <a:pt x="1340860" y="834912"/>
                    <a:pt x="1340860" y="834912"/>
                  </a:cubicBezTo>
                  <a:cubicBezTo>
                    <a:pt x="1340283" y="833760"/>
                    <a:pt x="1340283" y="833760"/>
                    <a:pt x="1340283" y="833760"/>
                  </a:cubicBezTo>
                  <a:cubicBezTo>
                    <a:pt x="1339706" y="832608"/>
                    <a:pt x="1339706" y="832608"/>
                    <a:pt x="1339706" y="832608"/>
                  </a:cubicBezTo>
                  <a:cubicBezTo>
                    <a:pt x="1339706" y="831456"/>
                    <a:pt x="1339706" y="831456"/>
                    <a:pt x="1339706" y="831456"/>
                  </a:cubicBezTo>
                  <a:cubicBezTo>
                    <a:pt x="1339706" y="830303"/>
                    <a:pt x="1339706" y="830303"/>
                    <a:pt x="1339706" y="830303"/>
                  </a:cubicBezTo>
                  <a:cubicBezTo>
                    <a:pt x="1339706" y="829151"/>
                    <a:pt x="1339706" y="829151"/>
                    <a:pt x="1339706" y="829151"/>
                  </a:cubicBezTo>
                  <a:cubicBezTo>
                    <a:pt x="1339706" y="827999"/>
                    <a:pt x="1339706" y="827999"/>
                    <a:pt x="1339706" y="827999"/>
                  </a:cubicBezTo>
                  <a:cubicBezTo>
                    <a:pt x="1339706" y="826847"/>
                    <a:pt x="1339706" y="826847"/>
                    <a:pt x="1339706" y="826847"/>
                  </a:cubicBezTo>
                  <a:cubicBezTo>
                    <a:pt x="1339706" y="825694"/>
                    <a:pt x="1339706" y="825694"/>
                    <a:pt x="1339706" y="825694"/>
                  </a:cubicBezTo>
                  <a:cubicBezTo>
                    <a:pt x="1339706" y="824542"/>
                    <a:pt x="1339706" y="824542"/>
                    <a:pt x="1339706" y="824542"/>
                  </a:cubicBezTo>
                  <a:cubicBezTo>
                    <a:pt x="1340283" y="821086"/>
                    <a:pt x="1340860" y="819357"/>
                    <a:pt x="1342015" y="816521"/>
                  </a:cubicBezTo>
                  <a:cubicBezTo>
                    <a:pt x="1345478" y="806771"/>
                    <a:pt x="1350629" y="794717"/>
                    <a:pt x="1350629" y="784391"/>
                  </a:cubicBezTo>
                  <a:cubicBezTo>
                    <a:pt x="1350629" y="783239"/>
                    <a:pt x="1350629" y="782663"/>
                    <a:pt x="1350629" y="782663"/>
                  </a:cubicBezTo>
                  <a:cubicBezTo>
                    <a:pt x="1350629" y="781510"/>
                    <a:pt x="1350629" y="780934"/>
                    <a:pt x="1350629" y="780934"/>
                  </a:cubicBezTo>
                  <a:cubicBezTo>
                    <a:pt x="1350629" y="779782"/>
                    <a:pt x="1350629" y="779206"/>
                    <a:pt x="1350629" y="779206"/>
                  </a:cubicBezTo>
                  <a:cubicBezTo>
                    <a:pt x="1349474" y="770608"/>
                    <a:pt x="1345434" y="762542"/>
                    <a:pt x="1341438" y="756249"/>
                  </a:cubicBezTo>
                  <a:cubicBezTo>
                    <a:pt x="1336243" y="748804"/>
                    <a:pt x="1329938" y="742467"/>
                    <a:pt x="1322478" y="736174"/>
                  </a:cubicBezTo>
                  <a:cubicBezTo>
                    <a:pt x="1310979" y="726424"/>
                    <a:pt x="1297170" y="718403"/>
                    <a:pt x="1283361" y="712641"/>
                  </a:cubicBezTo>
                  <a:cubicBezTo>
                    <a:pt x="1277589" y="710337"/>
                    <a:pt x="1270707" y="708608"/>
                    <a:pt x="1264402" y="706880"/>
                  </a:cubicBezTo>
                  <a:cubicBezTo>
                    <a:pt x="1256366" y="705152"/>
                    <a:pt x="1244289" y="702847"/>
                    <a:pt x="1237362" y="699435"/>
                  </a:cubicBezTo>
                  <a:cubicBezTo>
                    <a:pt x="1236208" y="698859"/>
                    <a:pt x="1236208" y="698859"/>
                    <a:pt x="1236208" y="698859"/>
                  </a:cubicBezTo>
                  <a:cubicBezTo>
                    <a:pt x="1235053" y="698283"/>
                    <a:pt x="1235053" y="698283"/>
                    <a:pt x="1235053" y="698283"/>
                  </a:cubicBezTo>
                  <a:cubicBezTo>
                    <a:pt x="1233899" y="697706"/>
                    <a:pt x="1233899" y="697706"/>
                    <a:pt x="1233899" y="697706"/>
                  </a:cubicBezTo>
                  <a:cubicBezTo>
                    <a:pt x="1232744" y="697130"/>
                    <a:pt x="1232744" y="697130"/>
                    <a:pt x="1232744" y="697130"/>
                  </a:cubicBezTo>
                  <a:cubicBezTo>
                    <a:pt x="1232167" y="696554"/>
                    <a:pt x="1231590" y="696554"/>
                    <a:pt x="1231590" y="696554"/>
                  </a:cubicBezTo>
                  <a:cubicBezTo>
                    <a:pt x="1230436" y="695978"/>
                    <a:pt x="1230436" y="695402"/>
                    <a:pt x="1230436" y="695402"/>
                  </a:cubicBezTo>
                  <a:cubicBezTo>
                    <a:pt x="1229281" y="694826"/>
                    <a:pt x="1229281" y="694250"/>
                    <a:pt x="1229281" y="694250"/>
                  </a:cubicBezTo>
                  <a:cubicBezTo>
                    <a:pt x="1228127" y="693097"/>
                    <a:pt x="1228127" y="693097"/>
                    <a:pt x="1228127" y="693097"/>
                  </a:cubicBezTo>
                  <a:cubicBezTo>
                    <a:pt x="1227549" y="691945"/>
                    <a:pt x="1226972" y="691945"/>
                    <a:pt x="1226972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5818" y="689641"/>
                    <a:pt x="1225818" y="689641"/>
                    <a:pt x="1225818" y="689641"/>
                  </a:cubicBezTo>
                  <a:cubicBezTo>
                    <a:pt x="1226395" y="691945"/>
                    <a:pt x="1226395" y="691945"/>
                    <a:pt x="1226395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6395" y="689641"/>
                    <a:pt x="1226395" y="689641"/>
                    <a:pt x="1226395" y="689641"/>
                  </a:cubicBezTo>
                  <a:cubicBezTo>
                    <a:pt x="1226972" y="688488"/>
                    <a:pt x="1226972" y="688488"/>
                    <a:pt x="1226972" y="688488"/>
                  </a:cubicBezTo>
                  <a:cubicBezTo>
                    <a:pt x="1228127" y="687912"/>
                    <a:pt x="1228127" y="687912"/>
                    <a:pt x="1228127" y="687912"/>
                  </a:cubicBezTo>
                  <a:cubicBezTo>
                    <a:pt x="1229281" y="687336"/>
                    <a:pt x="1229281" y="687336"/>
                    <a:pt x="1229281" y="687336"/>
                  </a:cubicBezTo>
                  <a:cubicBezTo>
                    <a:pt x="1230436" y="686760"/>
                    <a:pt x="1230436" y="686760"/>
                    <a:pt x="1230436" y="686760"/>
                  </a:cubicBezTo>
                  <a:cubicBezTo>
                    <a:pt x="1231590" y="686760"/>
                    <a:pt x="1231590" y="686184"/>
                    <a:pt x="1231590" y="686184"/>
                  </a:cubicBezTo>
                  <a:cubicBezTo>
                    <a:pt x="1243090" y="683879"/>
                    <a:pt x="1260939" y="685608"/>
                    <a:pt x="1272439" y="686184"/>
                  </a:cubicBezTo>
                  <a:cubicBezTo>
                    <a:pt x="1279898" y="686184"/>
                    <a:pt x="1287402" y="686184"/>
                    <a:pt x="1294861" y="685032"/>
                  </a:cubicBezTo>
                  <a:cubicBezTo>
                    <a:pt x="1303475" y="683303"/>
                    <a:pt x="1310979" y="679847"/>
                    <a:pt x="1318438" y="677010"/>
                  </a:cubicBezTo>
                  <a:cubicBezTo>
                    <a:pt x="1284516" y="671249"/>
                    <a:pt x="1244244" y="667837"/>
                    <a:pt x="1209745" y="664956"/>
                  </a:cubicBezTo>
                  <a:cubicBezTo>
                    <a:pt x="1164900" y="661499"/>
                    <a:pt x="1040089" y="653478"/>
                    <a:pt x="997553" y="648293"/>
                  </a:cubicBezTo>
                  <a:cubicBezTo>
                    <a:pt x="982590" y="659195"/>
                    <a:pt x="966517" y="671825"/>
                    <a:pt x="953286" y="685032"/>
                  </a:cubicBezTo>
                  <a:cubicBezTo>
                    <a:pt x="921672" y="717738"/>
                    <a:pt x="890014" y="759086"/>
                    <a:pt x="857247" y="790063"/>
                  </a:cubicBezTo>
                  <a:cubicBezTo>
                    <a:pt x="811825" y="833672"/>
                    <a:pt x="758899" y="869258"/>
                    <a:pt x="704286" y="899704"/>
                  </a:cubicBezTo>
                  <a:cubicBezTo>
                    <a:pt x="681863" y="912335"/>
                    <a:pt x="658864" y="923813"/>
                    <a:pt x="634710" y="932410"/>
                  </a:cubicBezTo>
                  <a:cubicBezTo>
                    <a:pt x="626096" y="935291"/>
                    <a:pt x="616905" y="937595"/>
                    <a:pt x="608247" y="939279"/>
                  </a:cubicBezTo>
                  <a:cubicBezTo>
                    <a:pt x="600210" y="940432"/>
                    <a:pt x="592129" y="940432"/>
                    <a:pt x="584670" y="938703"/>
                  </a:cubicBezTo>
                  <a:cubicBezTo>
                    <a:pt x="584093" y="938703"/>
                    <a:pt x="583516" y="938127"/>
                    <a:pt x="583516" y="938127"/>
                  </a:cubicBezTo>
                  <a:cubicBezTo>
                    <a:pt x="582938" y="938127"/>
                    <a:pt x="582361" y="937551"/>
                    <a:pt x="582361" y="937551"/>
                  </a:cubicBezTo>
                  <a:cubicBezTo>
                    <a:pt x="581784" y="936975"/>
                    <a:pt x="581207" y="936975"/>
                    <a:pt x="581207" y="936975"/>
                  </a:cubicBezTo>
                  <a:cubicBezTo>
                    <a:pt x="580052" y="936399"/>
                    <a:pt x="580052" y="936399"/>
                    <a:pt x="580052" y="936399"/>
                  </a:cubicBezTo>
                  <a:cubicBezTo>
                    <a:pt x="578898" y="935823"/>
                    <a:pt x="578898" y="935823"/>
                    <a:pt x="578898" y="935823"/>
                  </a:cubicBezTo>
                  <a:cubicBezTo>
                    <a:pt x="577743" y="935247"/>
                    <a:pt x="577743" y="935247"/>
                    <a:pt x="577743" y="935247"/>
                  </a:cubicBezTo>
                  <a:cubicBezTo>
                    <a:pt x="576589" y="934670"/>
                    <a:pt x="576589" y="934670"/>
                    <a:pt x="576589" y="934670"/>
                  </a:cubicBezTo>
                  <a:cubicBezTo>
                    <a:pt x="575435" y="934094"/>
                    <a:pt x="575435" y="933518"/>
                    <a:pt x="575435" y="933518"/>
                  </a:cubicBezTo>
                  <a:cubicBezTo>
                    <a:pt x="574280" y="932942"/>
                    <a:pt x="574280" y="932366"/>
                    <a:pt x="574280" y="932366"/>
                  </a:cubicBezTo>
                  <a:cubicBezTo>
                    <a:pt x="573126" y="931214"/>
                    <a:pt x="573126" y="931214"/>
                    <a:pt x="573126" y="931214"/>
                  </a:cubicBezTo>
                  <a:cubicBezTo>
                    <a:pt x="572549" y="930061"/>
                    <a:pt x="571971" y="930061"/>
                    <a:pt x="571971" y="930061"/>
                  </a:cubicBezTo>
                  <a:cubicBezTo>
                    <a:pt x="571394" y="928909"/>
                    <a:pt x="571394" y="928909"/>
                    <a:pt x="571394" y="928909"/>
                  </a:cubicBezTo>
                  <a:cubicBezTo>
                    <a:pt x="570817" y="927757"/>
                    <a:pt x="570817" y="927757"/>
                    <a:pt x="570817" y="927757"/>
                  </a:cubicBezTo>
                  <a:cubicBezTo>
                    <a:pt x="570240" y="926605"/>
                    <a:pt x="570240" y="926605"/>
                    <a:pt x="570240" y="926605"/>
                  </a:cubicBezTo>
                  <a:cubicBezTo>
                    <a:pt x="569663" y="925453"/>
                    <a:pt x="569663" y="925453"/>
                    <a:pt x="569663" y="925453"/>
                  </a:cubicBezTo>
                  <a:cubicBezTo>
                    <a:pt x="569663" y="924300"/>
                    <a:pt x="569085" y="924300"/>
                    <a:pt x="569085" y="924300"/>
                  </a:cubicBezTo>
                  <a:cubicBezTo>
                    <a:pt x="569085" y="923148"/>
                    <a:pt x="569085" y="923148"/>
                    <a:pt x="569085" y="923148"/>
                  </a:cubicBezTo>
                  <a:cubicBezTo>
                    <a:pt x="569085" y="921996"/>
                    <a:pt x="569085" y="921996"/>
                    <a:pt x="569085" y="921996"/>
                  </a:cubicBezTo>
                  <a:cubicBezTo>
                    <a:pt x="569085" y="920844"/>
                    <a:pt x="569085" y="920844"/>
                    <a:pt x="569085" y="920844"/>
                  </a:cubicBezTo>
                  <a:cubicBezTo>
                    <a:pt x="569085" y="919691"/>
                    <a:pt x="569085" y="919691"/>
                    <a:pt x="569085" y="919691"/>
                  </a:cubicBezTo>
                  <a:cubicBezTo>
                    <a:pt x="569085" y="912246"/>
                    <a:pt x="570817" y="906485"/>
                    <a:pt x="573126" y="900192"/>
                  </a:cubicBezTo>
                  <a:cubicBezTo>
                    <a:pt x="576012" y="892746"/>
                    <a:pt x="580008" y="885257"/>
                    <a:pt x="584048" y="877812"/>
                  </a:cubicBezTo>
                  <a:cubicBezTo>
                    <a:pt x="607625" y="835932"/>
                    <a:pt x="658819" y="773932"/>
                    <a:pt x="688124" y="734889"/>
                  </a:cubicBezTo>
                  <a:cubicBezTo>
                    <a:pt x="699047" y="719954"/>
                    <a:pt x="711124" y="703911"/>
                    <a:pt x="720892" y="687824"/>
                  </a:cubicBezTo>
                  <a:cubicBezTo>
                    <a:pt x="727774" y="676346"/>
                    <a:pt x="734700" y="663139"/>
                    <a:pt x="735855" y="649932"/>
                  </a:cubicBezTo>
                  <a:cubicBezTo>
                    <a:pt x="735855" y="648780"/>
                    <a:pt x="735855" y="648780"/>
                    <a:pt x="735855" y="648780"/>
                  </a:cubicBezTo>
                  <a:cubicBezTo>
                    <a:pt x="735855" y="647628"/>
                    <a:pt x="735855" y="647628"/>
                    <a:pt x="735855" y="647628"/>
                  </a:cubicBezTo>
                  <a:cubicBezTo>
                    <a:pt x="735855" y="646476"/>
                    <a:pt x="735855" y="646476"/>
                    <a:pt x="735855" y="646476"/>
                  </a:cubicBezTo>
                  <a:cubicBezTo>
                    <a:pt x="735855" y="645323"/>
                    <a:pt x="735855" y="645323"/>
                    <a:pt x="735855" y="645323"/>
                  </a:cubicBezTo>
                  <a:cubicBezTo>
                    <a:pt x="735278" y="636726"/>
                    <a:pt x="731814" y="629812"/>
                    <a:pt x="727818" y="622943"/>
                  </a:cubicBezTo>
                  <a:cubicBezTo>
                    <a:pt x="723201" y="614922"/>
                    <a:pt x="718050" y="606856"/>
                    <a:pt x="712278" y="599411"/>
                  </a:cubicBezTo>
                  <a:cubicBezTo>
                    <a:pt x="700201" y="582748"/>
                    <a:pt x="686392" y="566705"/>
                    <a:pt x="671429" y="552346"/>
                  </a:cubicBezTo>
                  <a:cubicBezTo>
                    <a:pt x="656466" y="537411"/>
                    <a:pt x="637507" y="522520"/>
                    <a:pt x="620812" y="509314"/>
                  </a:cubicBezTo>
                  <a:cubicBezTo>
                    <a:pt x="596081" y="490391"/>
                    <a:pt x="563890" y="466282"/>
                    <a:pt x="540891" y="445586"/>
                  </a:cubicBezTo>
                  <a:cubicBezTo>
                    <a:pt x="520200" y="428346"/>
                    <a:pt x="472469" y="380705"/>
                    <a:pt x="452888" y="361782"/>
                  </a:cubicBezTo>
                  <a:cubicBezTo>
                    <a:pt x="440811" y="350304"/>
                    <a:pt x="427003" y="337673"/>
                    <a:pt x="413771" y="327348"/>
                  </a:cubicBezTo>
                  <a:cubicBezTo>
                    <a:pt x="404580" y="320478"/>
                    <a:pt x="394235" y="312989"/>
                    <a:pt x="384422" y="307848"/>
                  </a:cubicBezTo>
                  <a:cubicBezTo>
                    <a:pt x="372345" y="301555"/>
                    <a:pt x="359691" y="298674"/>
                    <a:pt x="346460" y="297522"/>
                  </a:cubicBezTo>
                  <a:cubicBezTo>
                    <a:pt x="339000" y="296946"/>
                    <a:pt x="327500" y="295794"/>
                    <a:pt x="320574" y="294641"/>
                  </a:cubicBezTo>
                  <a:cubicBezTo>
                    <a:pt x="314269" y="293489"/>
                    <a:pt x="306765" y="290609"/>
                    <a:pt x="301615" y="287196"/>
                  </a:cubicBezTo>
                  <a:cubicBezTo>
                    <a:pt x="300460" y="286620"/>
                    <a:pt x="300460" y="286044"/>
                    <a:pt x="300460" y="286044"/>
                  </a:cubicBezTo>
                  <a:cubicBezTo>
                    <a:pt x="299306" y="285468"/>
                    <a:pt x="299306" y="284892"/>
                    <a:pt x="299306" y="284892"/>
                  </a:cubicBezTo>
                  <a:cubicBezTo>
                    <a:pt x="298152" y="284316"/>
                    <a:pt x="298152" y="283739"/>
                    <a:pt x="298152" y="283739"/>
                  </a:cubicBezTo>
                  <a:cubicBezTo>
                    <a:pt x="296997" y="283163"/>
                    <a:pt x="296997" y="282587"/>
                    <a:pt x="296997" y="282587"/>
                  </a:cubicBezTo>
                  <a:cubicBezTo>
                    <a:pt x="296420" y="282011"/>
                    <a:pt x="295843" y="281435"/>
                    <a:pt x="295843" y="281435"/>
                  </a:cubicBezTo>
                  <a:cubicBezTo>
                    <a:pt x="295265" y="280859"/>
                    <a:pt x="294688" y="280283"/>
                    <a:pt x="294688" y="280283"/>
                  </a:cubicBezTo>
                  <a:cubicBezTo>
                    <a:pt x="294111" y="279707"/>
                    <a:pt x="293534" y="279130"/>
                    <a:pt x="293534" y="279130"/>
                  </a:cubicBezTo>
                  <a:cubicBezTo>
                    <a:pt x="292957" y="278554"/>
                    <a:pt x="292379" y="277978"/>
                    <a:pt x="292379" y="277978"/>
                  </a:cubicBezTo>
                  <a:cubicBezTo>
                    <a:pt x="288916" y="273945"/>
                    <a:pt x="287185" y="270533"/>
                    <a:pt x="284343" y="265924"/>
                  </a:cubicBezTo>
                  <a:cubicBezTo>
                    <a:pt x="279148" y="256750"/>
                    <a:pt x="273997" y="245848"/>
                    <a:pt x="267071" y="237782"/>
                  </a:cubicBezTo>
                  <a:cubicBezTo>
                    <a:pt x="257303" y="226880"/>
                    <a:pt x="246380" y="220011"/>
                    <a:pt x="234303" y="213674"/>
                  </a:cubicBezTo>
                  <a:cubicBezTo>
                    <a:pt x="223958" y="208489"/>
                    <a:pt x="212458" y="203924"/>
                    <a:pt x="201535" y="199891"/>
                  </a:cubicBezTo>
                  <a:cubicBezTo>
                    <a:pt x="150918" y="181544"/>
                    <a:pt x="85383" y="163728"/>
                    <a:pt x="35343" y="143653"/>
                  </a:cubicBezTo>
                  <a:cubicBezTo>
                    <a:pt x="25575" y="139620"/>
                    <a:pt x="14075" y="134479"/>
                    <a:pt x="5461" y="128142"/>
                  </a:cubicBezTo>
                  <a:cubicBezTo>
                    <a:pt x="4307" y="127566"/>
                    <a:pt x="4307" y="126989"/>
                    <a:pt x="4307" y="126989"/>
                  </a:cubicBezTo>
                  <a:cubicBezTo>
                    <a:pt x="3152" y="126413"/>
                    <a:pt x="3152" y="125837"/>
                    <a:pt x="3152" y="125837"/>
                  </a:cubicBezTo>
                  <a:cubicBezTo>
                    <a:pt x="1998" y="124685"/>
                    <a:pt x="1998" y="124685"/>
                    <a:pt x="1998" y="124685"/>
                  </a:cubicBezTo>
                  <a:cubicBezTo>
                    <a:pt x="1421" y="123533"/>
                    <a:pt x="1421" y="123533"/>
                    <a:pt x="1421" y="123533"/>
                  </a:cubicBezTo>
                  <a:cubicBezTo>
                    <a:pt x="844" y="122380"/>
                    <a:pt x="844" y="122380"/>
                    <a:pt x="844" y="122380"/>
                  </a:cubicBezTo>
                  <a:cubicBezTo>
                    <a:pt x="577" y="121671"/>
                    <a:pt x="577" y="121671"/>
                    <a:pt x="577" y="121671"/>
                  </a:cubicBezTo>
                  <a:cubicBezTo>
                    <a:pt x="0" y="120519"/>
                    <a:pt x="0" y="120519"/>
                    <a:pt x="0" y="120519"/>
                  </a:cubicBezTo>
                  <a:cubicBezTo>
                    <a:pt x="0" y="119367"/>
                    <a:pt x="0" y="119367"/>
                    <a:pt x="0" y="119367"/>
                  </a:cubicBezTo>
                  <a:cubicBezTo>
                    <a:pt x="0" y="118215"/>
                    <a:pt x="0" y="118215"/>
                    <a:pt x="0" y="118215"/>
                  </a:cubicBezTo>
                  <a:cubicBezTo>
                    <a:pt x="0" y="117062"/>
                    <a:pt x="0" y="117062"/>
                    <a:pt x="0" y="117062"/>
                  </a:cubicBezTo>
                  <a:cubicBezTo>
                    <a:pt x="577" y="115910"/>
                    <a:pt x="577" y="115910"/>
                    <a:pt x="577" y="115910"/>
                  </a:cubicBezTo>
                  <a:cubicBezTo>
                    <a:pt x="1154" y="114758"/>
                    <a:pt x="1154" y="114758"/>
                    <a:pt x="1154" y="114758"/>
                  </a:cubicBezTo>
                  <a:cubicBezTo>
                    <a:pt x="2309" y="113606"/>
                    <a:pt x="2309" y="113606"/>
                    <a:pt x="2309" y="113606"/>
                  </a:cubicBezTo>
                  <a:cubicBezTo>
                    <a:pt x="3463" y="113030"/>
                    <a:pt x="3463" y="112453"/>
                    <a:pt x="3463" y="112453"/>
                  </a:cubicBezTo>
                  <a:cubicBezTo>
                    <a:pt x="4618" y="111922"/>
                    <a:pt x="4618" y="111922"/>
                    <a:pt x="4618" y="111922"/>
                  </a:cubicBezTo>
                  <a:cubicBezTo>
                    <a:pt x="5772" y="111345"/>
                    <a:pt x="5772" y="111345"/>
                    <a:pt x="5772" y="111345"/>
                  </a:cubicBezTo>
                  <a:cubicBezTo>
                    <a:pt x="6349" y="110769"/>
                    <a:pt x="6927" y="110769"/>
                    <a:pt x="6927" y="110769"/>
                  </a:cubicBezTo>
                  <a:cubicBezTo>
                    <a:pt x="8081" y="110193"/>
                    <a:pt x="8081" y="110193"/>
                    <a:pt x="8081" y="110193"/>
                  </a:cubicBezTo>
                  <a:cubicBezTo>
                    <a:pt x="17272" y="107313"/>
                    <a:pt x="26463" y="106160"/>
                    <a:pt x="35698" y="105584"/>
                  </a:cubicBezTo>
                  <a:cubicBezTo>
                    <a:pt x="50661" y="104432"/>
                    <a:pt x="67312" y="105008"/>
                    <a:pt x="82275" y="105008"/>
                  </a:cubicBezTo>
                  <a:cubicBezTo>
                    <a:pt x="154160" y="107889"/>
                    <a:pt x="226622" y="121095"/>
                    <a:pt x="296198" y="140019"/>
                  </a:cubicBezTo>
                  <a:cubicBezTo>
                    <a:pt x="361733" y="158366"/>
                    <a:pt x="427891" y="182475"/>
                    <a:pt x="491162" y="207735"/>
                  </a:cubicBezTo>
                  <a:cubicBezTo>
                    <a:pt x="551547" y="232420"/>
                    <a:pt x="614241" y="261093"/>
                    <a:pt x="672317" y="290963"/>
                  </a:cubicBezTo>
                  <a:cubicBezTo>
                    <a:pt x="723511" y="317376"/>
                    <a:pt x="780433" y="350658"/>
                    <a:pt x="829896" y="380484"/>
                  </a:cubicBezTo>
                  <a:cubicBezTo>
                    <a:pt x="898317" y="421832"/>
                    <a:pt x="976552" y="470581"/>
                    <a:pt x="1042087" y="514809"/>
                  </a:cubicBezTo>
                  <a:cubicBezTo>
                    <a:pt x="1066241" y="510200"/>
                    <a:pt x="1090973" y="508516"/>
                    <a:pt x="1115704" y="507940"/>
                  </a:cubicBezTo>
                  <a:cubicBezTo>
                    <a:pt x="1139858" y="507364"/>
                    <a:pt x="1193894" y="507364"/>
                    <a:pt x="1217471" y="505636"/>
                  </a:cubicBezTo>
                  <a:cubicBezTo>
                    <a:pt x="1256010" y="503331"/>
                    <a:pt x="1297969" y="498190"/>
                    <a:pt x="1336509" y="493005"/>
                  </a:cubicBezTo>
                  <a:cubicBezTo>
                    <a:pt x="1329050" y="487820"/>
                    <a:pt x="1320969" y="482103"/>
                    <a:pt x="1312932" y="478070"/>
                  </a:cubicBezTo>
                  <a:cubicBezTo>
                    <a:pt x="1304896" y="474037"/>
                    <a:pt x="1296815" y="471777"/>
                    <a:pt x="1289355" y="470625"/>
                  </a:cubicBezTo>
                  <a:cubicBezTo>
                    <a:pt x="1280164" y="470049"/>
                    <a:pt x="1272661" y="470625"/>
                    <a:pt x="1264047" y="472353"/>
                  </a:cubicBezTo>
                  <a:cubicBezTo>
                    <a:pt x="1250816" y="474658"/>
                    <a:pt x="1234698" y="478646"/>
                    <a:pt x="1220934" y="480951"/>
                  </a:cubicBezTo>
                  <a:cubicBezTo>
                    <a:pt x="1212897" y="482103"/>
                    <a:pt x="1204239" y="483255"/>
                    <a:pt x="1196203" y="482103"/>
                  </a:cubicBezTo>
                  <a:cubicBezTo>
                    <a:pt x="1195048" y="482103"/>
                    <a:pt x="1194471" y="482103"/>
                    <a:pt x="1194471" y="482103"/>
                  </a:cubicBezTo>
                  <a:cubicBezTo>
                    <a:pt x="1193316" y="482103"/>
                    <a:pt x="1192739" y="481527"/>
                    <a:pt x="1192739" y="481527"/>
                  </a:cubicBezTo>
                  <a:cubicBezTo>
                    <a:pt x="1191585" y="481527"/>
                    <a:pt x="1191008" y="480951"/>
                    <a:pt x="1191008" y="480951"/>
                  </a:cubicBezTo>
                  <a:cubicBezTo>
                    <a:pt x="1189853" y="480951"/>
                    <a:pt x="1189853" y="480375"/>
                    <a:pt x="1189853" y="480375"/>
                  </a:cubicBezTo>
                  <a:cubicBezTo>
                    <a:pt x="1188699" y="479799"/>
                    <a:pt x="1188699" y="479799"/>
                    <a:pt x="1188699" y="479799"/>
                  </a:cubicBezTo>
                  <a:cubicBezTo>
                    <a:pt x="1188122" y="479223"/>
                    <a:pt x="1187544" y="479223"/>
                    <a:pt x="1187544" y="479223"/>
                  </a:cubicBezTo>
                  <a:cubicBezTo>
                    <a:pt x="1186967" y="478646"/>
                    <a:pt x="1186390" y="478646"/>
                    <a:pt x="1186390" y="478646"/>
                  </a:cubicBezTo>
                  <a:cubicBezTo>
                    <a:pt x="1185813" y="478070"/>
                    <a:pt x="1185236" y="478070"/>
                    <a:pt x="1185236" y="478070"/>
                  </a:cubicBezTo>
                  <a:cubicBezTo>
                    <a:pt x="1184081" y="477494"/>
                    <a:pt x="1184081" y="477494"/>
                    <a:pt x="1184081" y="477494"/>
                  </a:cubicBezTo>
                  <a:cubicBezTo>
                    <a:pt x="1182927" y="476918"/>
                    <a:pt x="1182927" y="476918"/>
                    <a:pt x="1182927" y="476918"/>
                  </a:cubicBezTo>
                  <a:cubicBezTo>
                    <a:pt x="1181772" y="476342"/>
                    <a:pt x="1181772" y="476342"/>
                    <a:pt x="1181772" y="476342"/>
                  </a:cubicBezTo>
                  <a:cubicBezTo>
                    <a:pt x="1180618" y="475190"/>
                    <a:pt x="1180618" y="475190"/>
                    <a:pt x="1180618" y="475190"/>
                  </a:cubicBezTo>
                  <a:cubicBezTo>
                    <a:pt x="1180041" y="474037"/>
                    <a:pt x="1180041" y="474037"/>
                    <a:pt x="1180041" y="474037"/>
                  </a:cubicBezTo>
                  <a:cubicBezTo>
                    <a:pt x="1179463" y="472885"/>
                    <a:pt x="1179463" y="472885"/>
                    <a:pt x="1179463" y="472885"/>
                  </a:cubicBezTo>
                  <a:cubicBezTo>
                    <a:pt x="1179463" y="471733"/>
                    <a:pt x="1179463" y="471733"/>
                    <a:pt x="1179463" y="471733"/>
                  </a:cubicBezTo>
                  <a:cubicBezTo>
                    <a:pt x="1179463" y="470581"/>
                    <a:pt x="1179463" y="470581"/>
                    <a:pt x="1179463" y="470581"/>
                  </a:cubicBezTo>
                  <a:cubicBezTo>
                    <a:pt x="1180041" y="469428"/>
                    <a:pt x="1180041" y="469428"/>
                    <a:pt x="1180041" y="469428"/>
                  </a:cubicBezTo>
                  <a:cubicBezTo>
                    <a:pt x="1180618" y="468276"/>
                    <a:pt x="1181195" y="468276"/>
                    <a:pt x="1181195" y="468276"/>
                  </a:cubicBezTo>
                  <a:cubicBezTo>
                    <a:pt x="1182349" y="467700"/>
                    <a:pt x="1182349" y="467124"/>
                    <a:pt x="1182349" y="467124"/>
                  </a:cubicBezTo>
                  <a:cubicBezTo>
                    <a:pt x="1183504" y="466548"/>
                    <a:pt x="1183504" y="466548"/>
                    <a:pt x="1183504" y="466548"/>
                  </a:cubicBezTo>
                  <a:cubicBezTo>
                    <a:pt x="1184658" y="465972"/>
                    <a:pt x="1184658" y="465972"/>
                    <a:pt x="1184658" y="465972"/>
                  </a:cubicBezTo>
                  <a:cubicBezTo>
                    <a:pt x="1192118" y="462515"/>
                    <a:pt x="1199621" y="460787"/>
                    <a:pt x="1207081" y="459103"/>
                  </a:cubicBezTo>
                  <a:cubicBezTo>
                    <a:pt x="1220312" y="456222"/>
                    <a:pt x="1236430" y="452233"/>
                    <a:pt x="1249039" y="448777"/>
                  </a:cubicBezTo>
                  <a:cubicBezTo>
                    <a:pt x="1272616" y="441331"/>
                    <a:pt x="1295616" y="431005"/>
                    <a:pt x="1316307" y="416647"/>
                  </a:cubicBezTo>
                  <a:cubicBezTo>
                    <a:pt x="1323766" y="411462"/>
                    <a:pt x="1331270" y="405169"/>
                    <a:pt x="1338152" y="398875"/>
                  </a:cubicBezTo>
                  <a:cubicBezTo>
                    <a:pt x="1344457" y="393114"/>
                    <a:pt x="1354847" y="381104"/>
                    <a:pt x="1360574" y="375343"/>
                  </a:cubicBezTo>
                  <a:cubicBezTo>
                    <a:pt x="1368034" y="367898"/>
                    <a:pt x="1376692" y="359832"/>
                    <a:pt x="1385883" y="356420"/>
                  </a:cubicBezTo>
                  <a:cubicBezTo>
                    <a:pt x="1387037" y="355843"/>
                    <a:pt x="1387615" y="355843"/>
                    <a:pt x="1387615" y="355843"/>
                  </a:cubicBezTo>
                  <a:cubicBezTo>
                    <a:pt x="1388769" y="355267"/>
                    <a:pt x="1389346" y="355267"/>
                    <a:pt x="1389346" y="355267"/>
                  </a:cubicBezTo>
                  <a:cubicBezTo>
                    <a:pt x="1390501" y="354691"/>
                    <a:pt x="1391078" y="354691"/>
                    <a:pt x="1391078" y="354691"/>
                  </a:cubicBezTo>
                  <a:cubicBezTo>
                    <a:pt x="1392232" y="354691"/>
                    <a:pt x="1392809" y="354115"/>
                    <a:pt x="1392809" y="354115"/>
                  </a:cubicBezTo>
                  <a:cubicBezTo>
                    <a:pt x="1393964" y="354115"/>
                    <a:pt x="1394541" y="353539"/>
                    <a:pt x="1394541" y="353539"/>
                  </a:cubicBezTo>
                  <a:cubicBezTo>
                    <a:pt x="1403732" y="351811"/>
                    <a:pt x="1412346" y="353539"/>
                    <a:pt x="1421004" y="355843"/>
                  </a:cubicBezTo>
                  <a:cubicBezTo>
                    <a:pt x="1429040" y="358148"/>
                    <a:pt x="1437121" y="361605"/>
                    <a:pt x="1445158" y="365593"/>
                  </a:cubicBezTo>
                  <a:cubicBezTo>
                    <a:pt x="1459544" y="371886"/>
                    <a:pt x="1492312" y="391430"/>
                    <a:pt x="1506120" y="399452"/>
                  </a:cubicBezTo>
                  <a:cubicBezTo>
                    <a:pt x="1525079" y="409778"/>
                    <a:pt x="1544660" y="419527"/>
                    <a:pt x="1564197" y="427017"/>
                  </a:cubicBezTo>
                  <a:cubicBezTo>
                    <a:pt x="1575696" y="431626"/>
                    <a:pt x="1588351" y="435614"/>
                    <a:pt x="1600428" y="437343"/>
                  </a:cubicBezTo>
                  <a:cubicBezTo>
                    <a:pt x="1619387" y="440223"/>
                    <a:pt x="1638967" y="436767"/>
                    <a:pt x="1657927" y="434462"/>
                  </a:cubicBezTo>
                  <a:cubicBezTo>
                    <a:pt x="1845387" y="408625"/>
                    <a:pt x="2073119" y="369582"/>
                    <a:pt x="2261156" y="352963"/>
                  </a:cubicBezTo>
                  <a:cubicBezTo>
                    <a:pt x="2302005" y="349506"/>
                    <a:pt x="2348581" y="347202"/>
                    <a:pt x="2389386" y="346094"/>
                  </a:cubicBezTo>
                  <a:cubicBezTo>
                    <a:pt x="2399731" y="346094"/>
                    <a:pt x="2483693" y="344365"/>
                    <a:pt x="2494616" y="343213"/>
                  </a:cubicBezTo>
                  <a:lnTo>
                    <a:pt x="2483693" y="338604"/>
                  </a:lnTo>
                  <a:cubicBezTo>
                    <a:pt x="2475079" y="335147"/>
                    <a:pt x="2465311" y="331735"/>
                    <a:pt x="2456076" y="330007"/>
                  </a:cubicBezTo>
                  <a:cubicBezTo>
                    <a:pt x="2442844" y="327702"/>
                    <a:pt x="2426194" y="329430"/>
                    <a:pt x="2412963" y="330007"/>
                  </a:cubicBezTo>
                  <a:cubicBezTo>
                    <a:pt x="2408922" y="330007"/>
                    <a:pt x="2403772" y="330007"/>
                    <a:pt x="2400309" y="329430"/>
                  </a:cubicBezTo>
                  <a:cubicBezTo>
                    <a:pt x="2399154" y="329430"/>
                    <a:pt x="2399154" y="329430"/>
                    <a:pt x="2399154" y="329430"/>
                  </a:cubicBezTo>
                  <a:cubicBezTo>
                    <a:pt x="2398000" y="329430"/>
                    <a:pt x="2398000" y="329430"/>
                    <a:pt x="2398000" y="329430"/>
                  </a:cubicBezTo>
                  <a:cubicBezTo>
                    <a:pt x="2396845" y="329430"/>
                    <a:pt x="2396845" y="329430"/>
                    <a:pt x="2396845" y="329430"/>
                  </a:cubicBezTo>
                  <a:cubicBezTo>
                    <a:pt x="2396268" y="329430"/>
                    <a:pt x="2395691" y="328854"/>
                    <a:pt x="2395691" y="328854"/>
                  </a:cubicBezTo>
                  <a:cubicBezTo>
                    <a:pt x="2394536" y="328278"/>
                    <a:pt x="2394536" y="328278"/>
                    <a:pt x="2394536" y="328278"/>
                  </a:cubicBezTo>
                  <a:cubicBezTo>
                    <a:pt x="2393382" y="327702"/>
                    <a:pt x="2393382" y="327702"/>
                    <a:pt x="2393382" y="327702"/>
                  </a:cubicBezTo>
                  <a:cubicBezTo>
                    <a:pt x="2392228" y="327126"/>
                    <a:pt x="2392228" y="327126"/>
                    <a:pt x="2392228" y="327126"/>
                  </a:cubicBezTo>
                  <a:cubicBezTo>
                    <a:pt x="2391073" y="325974"/>
                    <a:pt x="2391073" y="325974"/>
                    <a:pt x="2391073" y="325974"/>
                  </a:cubicBezTo>
                  <a:cubicBezTo>
                    <a:pt x="2390496" y="324821"/>
                    <a:pt x="2390496" y="324821"/>
                    <a:pt x="2390496" y="324821"/>
                  </a:cubicBezTo>
                  <a:cubicBezTo>
                    <a:pt x="2389919" y="323669"/>
                    <a:pt x="2389919" y="323669"/>
                    <a:pt x="2389919" y="323669"/>
                  </a:cubicBezTo>
                  <a:cubicBezTo>
                    <a:pt x="2389919" y="322517"/>
                    <a:pt x="2389919" y="322517"/>
                    <a:pt x="2389919" y="322517"/>
                  </a:cubicBezTo>
                  <a:cubicBezTo>
                    <a:pt x="2389919" y="321365"/>
                    <a:pt x="2389919" y="321365"/>
                    <a:pt x="2389919" y="321365"/>
                  </a:cubicBezTo>
                  <a:cubicBezTo>
                    <a:pt x="2390496" y="320212"/>
                    <a:pt x="2390496" y="320212"/>
                    <a:pt x="2390496" y="320212"/>
                  </a:cubicBezTo>
                  <a:cubicBezTo>
                    <a:pt x="2391650" y="319060"/>
                    <a:pt x="2391650" y="319060"/>
                    <a:pt x="2391650" y="319060"/>
                  </a:cubicBezTo>
                  <a:cubicBezTo>
                    <a:pt x="2392805" y="318484"/>
                    <a:pt x="2392805" y="318484"/>
                    <a:pt x="2392805" y="318484"/>
                  </a:cubicBezTo>
                  <a:cubicBezTo>
                    <a:pt x="2393959" y="317908"/>
                    <a:pt x="2393959" y="317908"/>
                    <a:pt x="2393959" y="317908"/>
                  </a:cubicBezTo>
                  <a:cubicBezTo>
                    <a:pt x="2395113" y="317332"/>
                    <a:pt x="2395113" y="317332"/>
                    <a:pt x="2395113" y="317332"/>
                  </a:cubicBezTo>
                  <a:cubicBezTo>
                    <a:pt x="2395691" y="317332"/>
                    <a:pt x="2396268" y="316756"/>
                    <a:pt x="2396268" y="316756"/>
                  </a:cubicBezTo>
                  <a:cubicBezTo>
                    <a:pt x="2397422" y="316756"/>
                    <a:pt x="2398000" y="316180"/>
                    <a:pt x="2398000" y="316180"/>
                  </a:cubicBezTo>
                  <a:cubicBezTo>
                    <a:pt x="2402040" y="315603"/>
                    <a:pt x="2405459" y="315027"/>
                    <a:pt x="2409499" y="315027"/>
                  </a:cubicBezTo>
                  <a:cubicBezTo>
                    <a:pt x="2431922" y="313875"/>
                    <a:pt x="2456076" y="313299"/>
                    <a:pt x="2476767" y="303549"/>
                  </a:cubicBezTo>
                  <a:cubicBezTo>
                    <a:pt x="2494571" y="295528"/>
                    <a:pt x="2506648" y="282897"/>
                    <a:pt x="2517038" y="267962"/>
                  </a:cubicBezTo>
                  <a:cubicBezTo>
                    <a:pt x="2526229" y="254180"/>
                    <a:pt x="2532579" y="239245"/>
                    <a:pt x="2537729" y="223778"/>
                  </a:cubicBezTo>
                  <a:cubicBezTo>
                    <a:pt x="2546343" y="197941"/>
                    <a:pt x="2549806" y="170420"/>
                    <a:pt x="2549806" y="143431"/>
                  </a:cubicBezTo>
                  <a:cubicBezTo>
                    <a:pt x="2549806" y="117018"/>
                    <a:pt x="2545765" y="82584"/>
                    <a:pt x="2544611" y="56171"/>
                  </a:cubicBezTo>
                  <a:cubicBezTo>
                    <a:pt x="2544034" y="44116"/>
                    <a:pt x="2544034" y="30334"/>
                    <a:pt x="2546920" y="18855"/>
                  </a:cubicBezTo>
                  <a:cubicBezTo>
                    <a:pt x="2547497" y="17703"/>
                    <a:pt x="2547497" y="17703"/>
                    <a:pt x="2547497" y="17703"/>
                  </a:cubicBezTo>
                  <a:cubicBezTo>
                    <a:pt x="2548074" y="16551"/>
                    <a:pt x="2548074" y="16551"/>
                    <a:pt x="2548074" y="16551"/>
                  </a:cubicBezTo>
                  <a:cubicBezTo>
                    <a:pt x="2548652" y="15399"/>
                    <a:pt x="2548652" y="15399"/>
                    <a:pt x="2548652" y="15399"/>
                  </a:cubicBezTo>
                  <a:cubicBezTo>
                    <a:pt x="2549229" y="14246"/>
                    <a:pt x="2549229" y="14246"/>
                    <a:pt x="2549229" y="14246"/>
                  </a:cubicBezTo>
                  <a:cubicBezTo>
                    <a:pt x="2549806" y="13094"/>
                    <a:pt x="2549806" y="13094"/>
                    <a:pt x="2549806" y="13094"/>
                  </a:cubicBezTo>
                  <a:cubicBezTo>
                    <a:pt x="2550383" y="12518"/>
                    <a:pt x="2550383" y="11942"/>
                    <a:pt x="2550383" y="11942"/>
                  </a:cubicBezTo>
                  <a:cubicBezTo>
                    <a:pt x="2550961" y="10790"/>
                    <a:pt x="2550961" y="10790"/>
                    <a:pt x="2550961" y="10790"/>
                  </a:cubicBezTo>
                  <a:cubicBezTo>
                    <a:pt x="2551538" y="9637"/>
                    <a:pt x="2552115" y="9637"/>
                    <a:pt x="2552115" y="9637"/>
                  </a:cubicBezTo>
                  <a:cubicBezTo>
                    <a:pt x="2552692" y="8485"/>
                    <a:pt x="2553269" y="8485"/>
                    <a:pt x="2553269" y="8485"/>
                  </a:cubicBezTo>
                  <a:cubicBezTo>
                    <a:pt x="2553846" y="7333"/>
                    <a:pt x="2554424" y="7333"/>
                    <a:pt x="2554424" y="7333"/>
                  </a:cubicBezTo>
                  <a:cubicBezTo>
                    <a:pt x="2555578" y="6181"/>
                    <a:pt x="2555578" y="6181"/>
                    <a:pt x="2555578" y="6181"/>
                  </a:cubicBezTo>
                  <a:cubicBezTo>
                    <a:pt x="2556733" y="5605"/>
                    <a:pt x="2556733" y="5028"/>
                    <a:pt x="2556733" y="5028"/>
                  </a:cubicBezTo>
                  <a:cubicBezTo>
                    <a:pt x="2557887" y="4452"/>
                    <a:pt x="2557887" y="4452"/>
                    <a:pt x="2557887" y="4452"/>
                  </a:cubicBezTo>
                  <a:cubicBezTo>
                    <a:pt x="2559041" y="3876"/>
                    <a:pt x="2559041" y="3876"/>
                    <a:pt x="2559041" y="3876"/>
                  </a:cubicBezTo>
                  <a:cubicBezTo>
                    <a:pt x="2560196" y="3300"/>
                    <a:pt x="2560196" y="3300"/>
                    <a:pt x="2560196" y="3300"/>
                  </a:cubicBezTo>
                  <a:cubicBezTo>
                    <a:pt x="2561350" y="2724"/>
                    <a:pt x="2561350" y="2724"/>
                    <a:pt x="2561350" y="2724"/>
                  </a:cubicBezTo>
                  <a:cubicBezTo>
                    <a:pt x="2562505" y="2148"/>
                    <a:pt x="2562505" y="2148"/>
                    <a:pt x="2562505" y="2148"/>
                  </a:cubicBezTo>
                  <a:cubicBezTo>
                    <a:pt x="2563082" y="1572"/>
                    <a:pt x="2563659" y="1572"/>
                    <a:pt x="2563659" y="1572"/>
                  </a:cubicBezTo>
                  <a:cubicBezTo>
                    <a:pt x="2564236" y="1572"/>
                    <a:pt x="2564814" y="996"/>
                    <a:pt x="2564814" y="996"/>
                  </a:cubicBezTo>
                  <a:cubicBezTo>
                    <a:pt x="2565391" y="996"/>
                    <a:pt x="2565968" y="419"/>
                    <a:pt x="2565968" y="419"/>
                  </a:cubicBezTo>
                  <a:cubicBezTo>
                    <a:pt x="2567122" y="419"/>
                    <a:pt x="2567122" y="419"/>
                    <a:pt x="2567122" y="419"/>
                  </a:cubicBezTo>
                  <a:cubicBezTo>
                    <a:pt x="2568277" y="419"/>
                    <a:pt x="2568277" y="419"/>
                    <a:pt x="2568277" y="419"/>
                  </a:cubicBezTo>
                  <a:cubicBezTo>
                    <a:pt x="2601044" y="-4190"/>
                    <a:pt x="2643048" y="30245"/>
                    <a:pt x="2665470" y="51517"/>
                  </a:cubicBezTo>
                  <a:cubicBezTo>
                    <a:pt x="2683852" y="68757"/>
                    <a:pt x="2701124" y="88256"/>
                    <a:pt x="2717819" y="107180"/>
                  </a:cubicBezTo>
                  <a:cubicBezTo>
                    <a:pt x="2729896" y="121538"/>
                    <a:pt x="2789704" y="194440"/>
                    <a:pt x="2801203" y="207071"/>
                  </a:cubicBezTo>
                  <a:cubicBezTo>
                    <a:pt x="2813280" y="220853"/>
                    <a:pt x="2839743" y="248950"/>
                    <a:pt x="2851821" y="263309"/>
                  </a:cubicBezTo>
                  <a:cubicBezTo>
                    <a:pt x="2858125" y="270754"/>
                    <a:pt x="2865052" y="278820"/>
                    <a:pt x="2870202" y="286265"/>
                  </a:cubicBezTo>
                  <a:cubicBezTo>
                    <a:pt x="2874243" y="291451"/>
                    <a:pt x="2878239" y="298320"/>
                    <a:pt x="2880548" y="304037"/>
                  </a:cubicBezTo>
                  <a:cubicBezTo>
                    <a:pt x="3010509" y="317819"/>
                    <a:pt x="3490659" y="356287"/>
                    <a:pt x="3609698" y="374634"/>
                  </a:cubicBezTo>
                  <a:cubicBezTo>
                    <a:pt x="3778776" y="396438"/>
                    <a:pt x="4147969" y="475101"/>
                    <a:pt x="4318735" y="508383"/>
                  </a:cubicBezTo>
                  <a:cubicBezTo>
                    <a:pt x="4333698" y="511840"/>
                    <a:pt x="4350348" y="515252"/>
                    <a:pt x="4364734" y="520438"/>
                  </a:cubicBezTo>
                  <a:cubicBezTo>
                    <a:pt x="4373925" y="523318"/>
                    <a:pt x="4383693" y="527307"/>
                    <a:pt x="4391197" y="533068"/>
                  </a:cubicBezTo>
                  <a:cubicBezTo>
                    <a:pt x="4392351" y="533644"/>
                    <a:pt x="4392929" y="534220"/>
                    <a:pt x="4392929" y="534220"/>
                  </a:cubicBezTo>
                  <a:cubicBezTo>
                    <a:pt x="4394083" y="534796"/>
                    <a:pt x="4394083" y="535372"/>
                    <a:pt x="4394083" y="535372"/>
                  </a:cubicBezTo>
                  <a:cubicBezTo>
                    <a:pt x="4395237" y="535949"/>
                    <a:pt x="4395237" y="536525"/>
                    <a:pt x="4395237" y="536525"/>
                  </a:cubicBezTo>
                  <a:cubicBezTo>
                    <a:pt x="4395815" y="537101"/>
                    <a:pt x="4396392" y="537677"/>
                    <a:pt x="4396392" y="537677"/>
                  </a:cubicBezTo>
                  <a:cubicBezTo>
                    <a:pt x="4397546" y="538829"/>
                    <a:pt x="4397546" y="538829"/>
                    <a:pt x="4397546" y="538829"/>
                  </a:cubicBezTo>
                  <a:cubicBezTo>
                    <a:pt x="4398123" y="539981"/>
                    <a:pt x="4398701" y="539981"/>
                    <a:pt x="4398701" y="539981"/>
                  </a:cubicBezTo>
                  <a:cubicBezTo>
                    <a:pt x="4399278" y="541134"/>
                    <a:pt x="4399855" y="541134"/>
                    <a:pt x="4399855" y="541134"/>
                  </a:cubicBezTo>
                  <a:cubicBezTo>
                    <a:pt x="4400432" y="542286"/>
                    <a:pt x="4401010" y="542286"/>
                    <a:pt x="4401010" y="542286"/>
                  </a:cubicBezTo>
                  <a:cubicBezTo>
                    <a:pt x="4401587" y="543438"/>
                    <a:pt x="4401587" y="543438"/>
                    <a:pt x="4401587" y="543438"/>
                  </a:cubicBezTo>
                  <a:cubicBezTo>
                    <a:pt x="4402164" y="544590"/>
                    <a:pt x="4402164" y="544590"/>
                    <a:pt x="4402164" y="544590"/>
                  </a:cubicBezTo>
                  <a:cubicBezTo>
                    <a:pt x="4402741" y="545743"/>
                    <a:pt x="4402741" y="545743"/>
                    <a:pt x="4402741" y="545743"/>
                  </a:cubicBezTo>
                  <a:cubicBezTo>
                    <a:pt x="4403318" y="546895"/>
                    <a:pt x="4403318" y="546895"/>
                    <a:pt x="4403318" y="546895"/>
                  </a:cubicBezTo>
                  <a:cubicBezTo>
                    <a:pt x="4403896" y="548047"/>
                    <a:pt x="4403896" y="548047"/>
                    <a:pt x="4403896" y="548047"/>
                  </a:cubicBezTo>
                  <a:cubicBezTo>
                    <a:pt x="4403896" y="549199"/>
                    <a:pt x="4404473" y="549199"/>
                    <a:pt x="4404473" y="549199"/>
                  </a:cubicBezTo>
                  <a:cubicBezTo>
                    <a:pt x="4404473" y="549776"/>
                    <a:pt x="4404473" y="550352"/>
                    <a:pt x="4404473" y="550352"/>
                  </a:cubicBezTo>
                  <a:cubicBezTo>
                    <a:pt x="4404473" y="551504"/>
                    <a:pt x="4404473" y="551504"/>
                    <a:pt x="4404473" y="551504"/>
                  </a:cubicBezTo>
                  <a:cubicBezTo>
                    <a:pt x="4404473" y="552656"/>
                    <a:pt x="4404473" y="552656"/>
                    <a:pt x="4404473" y="552656"/>
                  </a:cubicBezTo>
                  <a:cubicBezTo>
                    <a:pt x="4404473" y="553808"/>
                    <a:pt x="4404473" y="553808"/>
                    <a:pt x="4404473" y="553808"/>
                  </a:cubicBezTo>
                  <a:cubicBezTo>
                    <a:pt x="4404473" y="554961"/>
                    <a:pt x="4404473" y="554961"/>
                    <a:pt x="4404473" y="554961"/>
                  </a:cubicBezTo>
                  <a:cubicBezTo>
                    <a:pt x="4404473" y="556113"/>
                    <a:pt x="4404473" y="556113"/>
                    <a:pt x="4404473" y="556113"/>
                  </a:cubicBezTo>
                  <a:cubicBezTo>
                    <a:pt x="4404473" y="556689"/>
                    <a:pt x="4404473" y="557265"/>
                    <a:pt x="4404473" y="557265"/>
                  </a:cubicBezTo>
                  <a:cubicBezTo>
                    <a:pt x="4404473" y="558417"/>
                    <a:pt x="4404473" y="558417"/>
                    <a:pt x="4404473" y="558417"/>
                  </a:cubicBezTo>
                  <a:cubicBezTo>
                    <a:pt x="4404473" y="559570"/>
                    <a:pt x="4403896" y="559570"/>
                    <a:pt x="4403896" y="559570"/>
                  </a:cubicBezTo>
                  <a:cubicBezTo>
                    <a:pt x="4403318" y="560722"/>
                    <a:pt x="4403318" y="560722"/>
                    <a:pt x="4403318" y="560722"/>
                  </a:cubicBezTo>
                  <a:cubicBezTo>
                    <a:pt x="4402741" y="561874"/>
                    <a:pt x="4402741" y="561874"/>
                    <a:pt x="4402741" y="561874"/>
                  </a:cubicBezTo>
                  <a:cubicBezTo>
                    <a:pt x="4402164" y="563026"/>
                    <a:pt x="4402164" y="563026"/>
                    <a:pt x="4402164" y="563026"/>
                  </a:cubicBezTo>
                  <a:cubicBezTo>
                    <a:pt x="4401587" y="564179"/>
                    <a:pt x="4401587" y="564179"/>
                    <a:pt x="4401587" y="564179"/>
                  </a:cubicBezTo>
                  <a:cubicBezTo>
                    <a:pt x="4401010" y="565331"/>
                    <a:pt x="4401010" y="565331"/>
                    <a:pt x="4401010" y="565331"/>
                  </a:cubicBezTo>
                  <a:cubicBezTo>
                    <a:pt x="4395815" y="573352"/>
                    <a:pt x="4389510" y="578537"/>
                    <a:pt x="4382628" y="584254"/>
                  </a:cubicBezTo>
                  <a:cubicBezTo>
                    <a:pt x="4372859" y="591124"/>
                    <a:pt x="4362514" y="597461"/>
                    <a:pt x="4352169" y="603754"/>
                  </a:cubicBezTo>
                  <a:cubicBezTo>
                    <a:pt x="4332055" y="615232"/>
                    <a:pt x="4270515" y="643950"/>
                    <a:pt x="4248670" y="654852"/>
                  </a:cubicBezTo>
                  <a:cubicBezTo>
                    <a:pt x="4222207" y="667482"/>
                    <a:pt x="4194057" y="681265"/>
                    <a:pt x="4165863" y="690438"/>
                  </a:cubicBezTo>
                  <a:cubicBezTo>
                    <a:pt x="4154363" y="694471"/>
                    <a:pt x="4142286" y="697308"/>
                    <a:pt x="4130209" y="699036"/>
                  </a:cubicBezTo>
                  <a:cubicBezTo>
                    <a:pt x="4118132" y="700764"/>
                    <a:pt x="4105478" y="701340"/>
                    <a:pt x="4093400" y="701340"/>
                  </a:cubicBezTo>
                  <a:cubicBezTo>
                    <a:pt x="4085941" y="707633"/>
                    <a:pt x="4079015" y="716275"/>
                    <a:pt x="4071555" y="720840"/>
                  </a:cubicBezTo>
                  <a:cubicBezTo>
                    <a:pt x="4064096" y="726025"/>
                    <a:pt x="4057747" y="728285"/>
                    <a:pt x="4049710" y="731166"/>
                  </a:cubicBezTo>
                  <a:cubicBezTo>
                    <a:pt x="4041096" y="734047"/>
                    <a:pt x="4031905" y="736927"/>
                    <a:pt x="4023247" y="739187"/>
                  </a:cubicBezTo>
                  <a:cubicBezTo>
                    <a:pt x="3958822" y="755274"/>
                    <a:pt x="3886404" y="765024"/>
                    <a:pt x="3820247" y="774774"/>
                  </a:cubicBezTo>
                  <a:cubicBezTo>
                    <a:pt x="3686689" y="794938"/>
                    <a:pt x="3541765" y="812133"/>
                    <a:pt x="3411226" y="820199"/>
                  </a:cubicBezTo>
                  <a:close/>
                </a:path>
              </a:pathLst>
            </a:custGeom>
            <a:solidFill>
              <a:srgbClr val="00639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FCF3CBC-07DE-44D7-A703-4B8C6B035EC0}"/>
                </a:ext>
              </a:extLst>
            </p:cNvPr>
            <p:cNvSpPr txBox="1"/>
            <p:nvPr/>
          </p:nvSpPr>
          <p:spPr>
            <a:xfrm>
              <a:off x="5902437" y="2858968"/>
              <a:ext cx="7087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Mako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88DD084-FBE8-42C7-8FC9-62A098A8944B}"/>
                </a:ext>
              </a:extLst>
            </p:cNvPr>
            <p:cNvSpPr txBox="1"/>
            <p:nvPr/>
          </p:nvSpPr>
          <p:spPr>
            <a:xfrm>
              <a:off x="5902437" y="3318987"/>
              <a:ext cx="7191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Blue</a:t>
              </a:r>
            </a:p>
          </p:txBody>
        </p:sp>
        <p:sp>
          <p:nvSpPr>
            <p:cNvPr id="17" name="Google Shape;242;p20">
              <a:extLst>
                <a:ext uri="{FF2B5EF4-FFF2-40B4-BE49-F238E27FC236}">
                  <a16:creationId xmlns:a16="http://schemas.microsoft.com/office/drawing/2014/main" id="{D9E487A5-C6F7-4CDA-BC8B-9CBAD92D4B1A}"/>
                </a:ext>
              </a:extLst>
            </p:cNvPr>
            <p:cNvSpPr/>
            <p:nvPr/>
          </p:nvSpPr>
          <p:spPr>
            <a:xfrm>
              <a:off x="7554124" y="3367818"/>
              <a:ext cx="989110" cy="332809"/>
            </a:xfrm>
            <a:custGeom>
              <a:avLst/>
              <a:gdLst/>
              <a:ahLst/>
              <a:cxnLst/>
              <a:rect l="l" t="t" r="r" b="b"/>
              <a:pathLst>
                <a:path w="4404472" h="1481987" extrusionOk="0">
                  <a:moveTo>
                    <a:pt x="3411226" y="820199"/>
                  </a:moveTo>
                  <a:cubicBezTo>
                    <a:pt x="3381877" y="910296"/>
                    <a:pt x="3346224" y="1003850"/>
                    <a:pt x="3308305" y="1090534"/>
                  </a:cubicBezTo>
                  <a:cubicBezTo>
                    <a:pt x="3284729" y="1143892"/>
                    <a:pt x="3258266" y="1197870"/>
                    <a:pt x="3227807" y="1247240"/>
                  </a:cubicBezTo>
                  <a:cubicBezTo>
                    <a:pt x="3204807" y="1284555"/>
                    <a:pt x="3178344" y="1321294"/>
                    <a:pt x="3151304" y="1355728"/>
                  </a:cubicBezTo>
                  <a:cubicBezTo>
                    <a:pt x="3133499" y="1378108"/>
                    <a:pt x="3113341" y="1401065"/>
                    <a:pt x="3093228" y="1421717"/>
                  </a:cubicBezTo>
                  <a:cubicBezTo>
                    <a:pt x="3079996" y="1435499"/>
                    <a:pt x="3065610" y="1448706"/>
                    <a:pt x="3050692" y="1460184"/>
                  </a:cubicBezTo>
                  <a:cubicBezTo>
                    <a:pt x="3037460" y="1469934"/>
                    <a:pt x="3022497" y="1480260"/>
                    <a:pt x="3006424" y="1481988"/>
                  </a:cubicBezTo>
                  <a:cubicBezTo>
                    <a:pt x="3005270" y="1481988"/>
                    <a:pt x="3005270" y="1481988"/>
                    <a:pt x="3005270" y="1481988"/>
                  </a:cubicBezTo>
                  <a:cubicBezTo>
                    <a:pt x="3004115" y="1481988"/>
                    <a:pt x="3004115" y="1481988"/>
                    <a:pt x="3004115" y="1481988"/>
                  </a:cubicBezTo>
                  <a:cubicBezTo>
                    <a:pt x="3002961" y="1481988"/>
                    <a:pt x="3002961" y="1481988"/>
                    <a:pt x="3002961" y="1481988"/>
                  </a:cubicBezTo>
                  <a:cubicBezTo>
                    <a:pt x="3001806" y="1481988"/>
                    <a:pt x="3001806" y="1481988"/>
                    <a:pt x="3001806" y="1481988"/>
                  </a:cubicBezTo>
                  <a:cubicBezTo>
                    <a:pt x="3000652" y="1481988"/>
                    <a:pt x="3000652" y="1481988"/>
                    <a:pt x="3000652" y="1481988"/>
                  </a:cubicBezTo>
                  <a:cubicBezTo>
                    <a:pt x="2999497" y="1481988"/>
                    <a:pt x="2999497" y="1481988"/>
                    <a:pt x="2999497" y="1481988"/>
                  </a:cubicBezTo>
                  <a:cubicBezTo>
                    <a:pt x="2998343" y="1481988"/>
                    <a:pt x="2998343" y="1481988"/>
                    <a:pt x="2998343" y="1481988"/>
                  </a:cubicBezTo>
                  <a:cubicBezTo>
                    <a:pt x="2997189" y="1481988"/>
                    <a:pt x="2997189" y="1481412"/>
                    <a:pt x="2997189" y="1481412"/>
                  </a:cubicBezTo>
                  <a:cubicBezTo>
                    <a:pt x="2996034" y="1481412"/>
                    <a:pt x="2996034" y="1480836"/>
                    <a:pt x="2996034" y="1480836"/>
                  </a:cubicBezTo>
                  <a:cubicBezTo>
                    <a:pt x="2995457" y="1480260"/>
                    <a:pt x="2994880" y="1480260"/>
                    <a:pt x="2994880" y="1480260"/>
                  </a:cubicBezTo>
                  <a:cubicBezTo>
                    <a:pt x="2994303" y="1479684"/>
                    <a:pt x="2993725" y="1479684"/>
                    <a:pt x="2993725" y="1479684"/>
                  </a:cubicBezTo>
                  <a:cubicBezTo>
                    <a:pt x="2993148" y="1479107"/>
                    <a:pt x="2992571" y="1479107"/>
                    <a:pt x="2992571" y="1479107"/>
                  </a:cubicBezTo>
                  <a:cubicBezTo>
                    <a:pt x="2991417" y="1478531"/>
                    <a:pt x="2991417" y="1478531"/>
                    <a:pt x="2991417" y="1478531"/>
                  </a:cubicBezTo>
                  <a:cubicBezTo>
                    <a:pt x="2990262" y="1477955"/>
                    <a:pt x="2990262" y="1477955"/>
                    <a:pt x="2990262" y="1477955"/>
                  </a:cubicBezTo>
                  <a:cubicBezTo>
                    <a:pt x="2989108" y="1477379"/>
                    <a:pt x="2989108" y="1476803"/>
                    <a:pt x="2989108" y="1476803"/>
                  </a:cubicBezTo>
                  <a:cubicBezTo>
                    <a:pt x="2987953" y="1476227"/>
                    <a:pt x="2987953" y="1475651"/>
                    <a:pt x="2987953" y="1475651"/>
                  </a:cubicBezTo>
                  <a:cubicBezTo>
                    <a:pt x="2986799" y="1474498"/>
                    <a:pt x="2986799" y="1474498"/>
                    <a:pt x="2986799" y="1474498"/>
                  </a:cubicBezTo>
                  <a:cubicBezTo>
                    <a:pt x="2986222" y="1473346"/>
                    <a:pt x="2985644" y="1473346"/>
                    <a:pt x="2985644" y="1473346"/>
                  </a:cubicBezTo>
                  <a:cubicBezTo>
                    <a:pt x="2985067" y="1472194"/>
                    <a:pt x="2984490" y="1472194"/>
                    <a:pt x="2984490" y="1472194"/>
                  </a:cubicBezTo>
                  <a:cubicBezTo>
                    <a:pt x="2983913" y="1471042"/>
                    <a:pt x="2983913" y="1471042"/>
                    <a:pt x="2983913" y="1471042"/>
                  </a:cubicBezTo>
                  <a:cubicBezTo>
                    <a:pt x="2983336" y="1470465"/>
                    <a:pt x="2983336" y="1469889"/>
                    <a:pt x="2983336" y="1469889"/>
                  </a:cubicBezTo>
                  <a:cubicBezTo>
                    <a:pt x="2982758" y="1469313"/>
                    <a:pt x="2982758" y="1468737"/>
                    <a:pt x="2982758" y="1468737"/>
                  </a:cubicBezTo>
                  <a:cubicBezTo>
                    <a:pt x="2982181" y="1467585"/>
                    <a:pt x="2982181" y="1467585"/>
                    <a:pt x="2982181" y="1467585"/>
                  </a:cubicBezTo>
                  <a:cubicBezTo>
                    <a:pt x="2981604" y="1466433"/>
                    <a:pt x="2981604" y="1466433"/>
                    <a:pt x="2981604" y="1466433"/>
                  </a:cubicBezTo>
                  <a:cubicBezTo>
                    <a:pt x="2981604" y="1465280"/>
                    <a:pt x="2981027" y="1465280"/>
                    <a:pt x="2981027" y="1465280"/>
                  </a:cubicBezTo>
                  <a:cubicBezTo>
                    <a:pt x="2981027" y="1464128"/>
                    <a:pt x="2980450" y="1464128"/>
                    <a:pt x="2980450" y="1464128"/>
                  </a:cubicBezTo>
                  <a:cubicBezTo>
                    <a:pt x="2980450" y="1462976"/>
                    <a:pt x="2980450" y="1462976"/>
                    <a:pt x="2980450" y="1462976"/>
                  </a:cubicBezTo>
                  <a:cubicBezTo>
                    <a:pt x="2980450" y="1462400"/>
                    <a:pt x="2980450" y="1461824"/>
                    <a:pt x="2980450" y="1461824"/>
                  </a:cubicBezTo>
                  <a:cubicBezTo>
                    <a:pt x="2979295" y="1454378"/>
                    <a:pt x="2981027" y="1446889"/>
                    <a:pt x="2982181" y="1440596"/>
                  </a:cubicBezTo>
                  <a:cubicBezTo>
                    <a:pt x="2983913" y="1433727"/>
                    <a:pt x="2986222" y="1426813"/>
                    <a:pt x="2988486" y="1419944"/>
                  </a:cubicBezTo>
                  <a:cubicBezTo>
                    <a:pt x="3002872" y="1382629"/>
                    <a:pt x="3025872" y="1340173"/>
                    <a:pt x="3040835" y="1302858"/>
                  </a:cubicBezTo>
                  <a:cubicBezTo>
                    <a:pt x="3047140" y="1287347"/>
                    <a:pt x="3052334" y="1270728"/>
                    <a:pt x="3056375" y="1254641"/>
                  </a:cubicBezTo>
                  <a:cubicBezTo>
                    <a:pt x="3061570" y="1235717"/>
                    <a:pt x="3069606" y="1190913"/>
                    <a:pt x="3073647" y="1171413"/>
                  </a:cubicBezTo>
                  <a:cubicBezTo>
                    <a:pt x="3075379" y="1162239"/>
                    <a:pt x="3078842" y="1149033"/>
                    <a:pt x="3081106" y="1139859"/>
                  </a:cubicBezTo>
                  <a:cubicBezTo>
                    <a:pt x="3091452" y="1099663"/>
                    <a:pt x="3107569" y="1047458"/>
                    <a:pt x="3112720" y="1006686"/>
                  </a:cubicBezTo>
                  <a:cubicBezTo>
                    <a:pt x="3114451" y="991751"/>
                    <a:pt x="3115606" y="976284"/>
                    <a:pt x="3113874" y="960773"/>
                  </a:cubicBezTo>
                  <a:cubicBezTo>
                    <a:pt x="3112720" y="949295"/>
                    <a:pt x="3109256" y="937817"/>
                    <a:pt x="3104683" y="926915"/>
                  </a:cubicBezTo>
                  <a:cubicBezTo>
                    <a:pt x="3100065" y="915437"/>
                    <a:pt x="3093761" y="905111"/>
                    <a:pt x="3086878" y="894785"/>
                  </a:cubicBezTo>
                  <a:cubicBezTo>
                    <a:pt x="3081683" y="886764"/>
                    <a:pt x="3071338" y="872405"/>
                    <a:pt x="3066765" y="863807"/>
                  </a:cubicBezTo>
                  <a:cubicBezTo>
                    <a:pt x="2897109" y="881578"/>
                    <a:pt x="2724612" y="885035"/>
                    <a:pt x="2554956" y="871253"/>
                  </a:cubicBezTo>
                  <a:cubicBezTo>
                    <a:pt x="2518725" y="868372"/>
                    <a:pt x="2469263" y="863231"/>
                    <a:pt x="2433032" y="859198"/>
                  </a:cubicBezTo>
                  <a:cubicBezTo>
                    <a:pt x="2395646" y="855165"/>
                    <a:pt x="2289262" y="840275"/>
                    <a:pt x="2251299" y="835666"/>
                  </a:cubicBezTo>
                  <a:cubicBezTo>
                    <a:pt x="2239799" y="834514"/>
                    <a:pt x="2226568" y="833361"/>
                    <a:pt x="2215645" y="834514"/>
                  </a:cubicBezTo>
                  <a:cubicBezTo>
                    <a:pt x="2204723" y="836242"/>
                    <a:pt x="2196109" y="840807"/>
                    <a:pt x="2186874" y="845416"/>
                  </a:cubicBezTo>
                  <a:cubicBezTo>
                    <a:pt x="2165029" y="857470"/>
                    <a:pt x="2125334" y="883307"/>
                    <a:pt x="2103489" y="895937"/>
                  </a:cubicBezTo>
                  <a:cubicBezTo>
                    <a:pt x="2090835" y="903383"/>
                    <a:pt x="2078180" y="910872"/>
                    <a:pt x="2064372" y="916013"/>
                  </a:cubicBezTo>
                  <a:cubicBezTo>
                    <a:pt x="2055181" y="920046"/>
                    <a:pt x="2044258" y="923458"/>
                    <a:pt x="2034490" y="923458"/>
                  </a:cubicBezTo>
                  <a:cubicBezTo>
                    <a:pt x="2033336" y="923458"/>
                    <a:pt x="2032758" y="923458"/>
                    <a:pt x="2032758" y="923458"/>
                  </a:cubicBezTo>
                  <a:cubicBezTo>
                    <a:pt x="2031604" y="923458"/>
                    <a:pt x="2031027" y="923458"/>
                    <a:pt x="2031027" y="923458"/>
                  </a:cubicBezTo>
                  <a:cubicBezTo>
                    <a:pt x="2029872" y="923458"/>
                    <a:pt x="2029295" y="923458"/>
                    <a:pt x="2029295" y="923458"/>
                  </a:cubicBezTo>
                  <a:cubicBezTo>
                    <a:pt x="2028141" y="923458"/>
                    <a:pt x="2027564" y="923458"/>
                    <a:pt x="2027564" y="923458"/>
                  </a:cubicBezTo>
                  <a:cubicBezTo>
                    <a:pt x="2026409" y="923458"/>
                    <a:pt x="2025832" y="923458"/>
                    <a:pt x="2025832" y="923458"/>
                  </a:cubicBezTo>
                  <a:cubicBezTo>
                    <a:pt x="2024677" y="923458"/>
                    <a:pt x="2024677" y="923458"/>
                    <a:pt x="2024677" y="923458"/>
                  </a:cubicBezTo>
                  <a:cubicBezTo>
                    <a:pt x="2023523" y="923458"/>
                    <a:pt x="2023523" y="922882"/>
                    <a:pt x="2023523" y="922882"/>
                  </a:cubicBezTo>
                  <a:cubicBezTo>
                    <a:pt x="2022369" y="922882"/>
                    <a:pt x="2022369" y="922306"/>
                    <a:pt x="2022369" y="922306"/>
                  </a:cubicBezTo>
                  <a:cubicBezTo>
                    <a:pt x="2021214" y="921730"/>
                    <a:pt x="2021214" y="921730"/>
                    <a:pt x="2021214" y="921730"/>
                  </a:cubicBezTo>
                  <a:cubicBezTo>
                    <a:pt x="2020060" y="921154"/>
                    <a:pt x="2020060" y="921154"/>
                    <a:pt x="2020060" y="921154"/>
                  </a:cubicBezTo>
                  <a:cubicBezTo>
                    <a:pt x="2018905" y="920578"/>
                    <a:pt x="2018905" y="920578"/>
                    <a:pt x="2018905" y="920578"/>
                  </a:cubicBezTo>
                  <a:cubicBezTo>
                    <a:pt x="2017751" y="920001"/>
                    <a:pt x="2017751" y="920001"/>
                    <a:pt x="2017751" y="920001"/>
                  </a:cubicBezTo>
                  <a:cubicBezTo>
                    <a:pt x="2016597" y="919425"/>
                    <a:pt x="2016597" y="919425"/>
                    <a:pt x="2016597" y="919425"/>
                  </a:cubicBezTo>
                  <a:cubicBezTo>
                    <a:pt x="2015442" y="918849"/>
                    <a:pt x="2015442" y="918273"/>
                    <a:pt x="2015442" y="918273"/>
                  </a:cubicBezTo>
                  <a:cubicBezTo>
                    <a:pt x="2014288" y="917697"/>
                    <a:pt x="2014288" y="917121"/>
                    <a:pt x="2014288" y="917121"/>
                  </a:cubicBezTo>
                  <a:cubicBezTo>
                    <a:pt x="2013133" y="915969"/>
                    <a:pt x="2013133" y="915969"/>
                    <a:pt x="2013133" y="915969"/>
                  </a:cubicBezTo>
                  <a:cubicBezTo>
                    <a:pt x="2011979" y="914816"/>
                    <a:pt x="2011979" y="914816"/>
                    <a:pt x="2011979" y="914816"/>
                  </a:cubicBezTo>
                  <a:cubicBezTo>
                    <a:pt x="2010824" y="913664"/>
                    <a:pt x="2010824" y="913664"/>
                    <a:pt x="2010824" y="913664"/>
                  </a:cubicBezTo>
                  <a:cubicBezTo>
                    <a:pt x="2006207" y="907903"/>
                    <a:pt x="2004520" y="902762"/>
                    <a:pt x="2001633" y="896425"/>
                  </a:cubicBezTo>
                  <a:cubicBezTo>
                    <a:pt x="1997016" y="884370"/>
                    <a:pt x="1991288" y="868283"/>
                    <a:pt x="1983829" y="857957"/>
                  </a:cubicBezTo>
                  <a:cubicBezTo>
                    <a:pt x="1970597" y="839034"/>
                    <a:pt x="1947598" y="833273"/>
                    <a:pt x="1927484" y="824675"/>
                  </a:cubicBezTo>
                  <a:cubicBezTo>
                    <a:pt x="1914253" y="819490"/>
                    <a:pt x="1901021" y="813197"/>
                    <a:pt x="1890099" y="804023"/>
                  </a:cubicBezTo>
                  <a:cubicBezTo>
                    <a:pt x="1888944" y="802871"/>
                    <a:pt x="1888367" y="802871"/>
                    <a:pt x="1888367" y="802871"/>
                  </a:cubicBezTo>
                  <a:cubicBezTo>
                    <a:pt x="1887212" y="801719"/>
                    <a:pt x="1887212" y="801719"/>
                    <a:pt x="1887212" y="801719"/>
                  </a:cubicBezTo>
                  <a:cubicBezTo>
                    <a:pt x="1886635" y="800567"/>
                    <a:pt x="1886058" y="800567"/>
                    <a:pt x="1886058" y="800567"/>
                  </a:cubicBezTo>
                  <a:cubicBezTo>
                    <a:pt x="1885481" y="799414"/>
                    <a:pt x="1884904" y="799414"/>
                    <a:pt x="1884904" y="799414"/>
                  </a:cubicBezTo>
                  <a:cubicBezTo>
                    <a:pt x="1884326" y="798262"/>
                    <a:pt x="1884326" y="798262"/>
                    <a:pt x="1884326" y="798262"/>
                  </a:cubicBezTo>
                  <a:cubicBezTo>
                    <a:pt x="1883749" y="797110"/>
                    <a:pt x="1883749" y="797110"/>
                    <a:pt x="1883749" y="797110"/>
                  </a:cubicBezTo>
                  <a:cubicBezTo>
                    <a:pt x="1883172" y="795958"/>
                    <a:pt x="1883172" y="795958"/>
                    <a:pt x="1883172" y="795958"/>
                  </a:cubicBezTo>
                  <a:cubicBezTo>
                    <a:pt x="1882595" y="794805"/>
                    <a:pt x="1882595" y="794805"/>
                    <a:pt x="1882595" y="794805"/>
                  </a:cubicBezTo>
                  <a:cubicBezTo>
                    <a:pt x="1882595" y="793653"/>
                    <a:pt x="1882595" y="793653"/>
                    <a:pt x="1882595" y="793653"/>
                  </a:cubicBezTo>
                  <a:cubicBezTo>
                    <a:pt x="1882595" y="792501"/>
                    <a:pt x="1882595" y="792501"/>
                    <a:pt x="1882595" y="792501"/>
                  </a:cubicBezTo>
                  <a:cubicBezTo>
                    <a:pt x="1882595" y="791349"/>
                    <a:pt x="1883172" y="791349"/>
                    <a:pt x="1883172" y="791349"/>
                  </a:cubicBezTo>
                  <a:cubicBezTo>
                    <a:pt x="1883749" y="790196"/>
                    <a:pt x="1883749" y="790196"/>
                    <a:pt x="1883749" y="790196"/>
                  </a:cubicBezTo>
                  <a:cubicBezTo>
                    <a:pt x="1884904" y="789044"/>
                    <a:pt x="1884904" y="789044"/>
                    <a:pt x="1884904" y="789044"/>
                  </a:cubicBezTo>
                  <a:cubicBezTo>
                    <a:pt x="1886058" y="788468"/>
                    <a:pt x="1886058" y="788468"/>
                    <a:pt x="1886058" y="788468"/>
                  </a:cubicBezTo>
                  <a:cubicBezTo>
                    <a:pt x="1887212" y="787892"/>
                    <a:pt x="1887212" y="787892"/>
                    <a:pt x="1887212" y="787892"/>
                  </a:cubicBezTo>
                  <a:cubicBezTo>
                    <a:pt x="1887790" y="787316"/>
                    <a:pt x="1888367" y="787316"/>
                    <a:pt x="1888367" y="787316"/>
                  </a:cubicBezTo>
                  <a:cubicBezTo>
                    <a:pt x="1888944" y="786740"/>
                    <a:pt x="1889521" y="786740"/>
                    <a:pt x="1889521" y="786740"/>
                  </a:cubicBezTo>
                  <a:cubicBezTo>
                    <a:pt x="1890099" y="786740"/>
                    <a:pt x="1890676" y="786164"/>
                    <a:pt x="1890676" y="786164"/>
                  </a:cubicBezTo>
                  <a:cubicBezTo>
                    <a:pt x="1899290" y="783283"/>
                    <a:pt x="1907371" y="783283"/>
                    <a:pt x="1915984" y="782131"/>
                  </a:cubicBezTo>
                  <a:cubicBezTo>
                    <a:pt x="1927484" y="780978"/>
                    <a:pt x="1948175" y="780402"/>
                    <a:pt x="1959097" y="778098"/>
                  </a:cubicBezTo>
                  <a:cubicBezTo>
                    <a:pt x="1967711" y="776369"/>
                    <a:pt x="1976902" y="772913"/>
                    <a:pt x="1984983" y="770653"/>
                  </a:cubicBezTo>
                  <a:cubicBezTo>
                    <a:pt x="1966024" y="763783"/>
                    <a:pt x="1945866" y="758022"/>
                    <a:pt x="1926330" y="753413"/>
                  </a:cubicBezTo>
                  <a:cubicBezTo>
                    <a:pt x="1892407" y="745392"/>
                    <a:pt x="1856754" y="738478"/>
                    <a:pt x="1822254" y="733914"/>
                  </a:cubicBezTo>
                  <a:cubicBezTo>
                    <a:pt x="1786600" y="728728"/>
                    <a:pt x="1749792" y="724740"/>
                    <a:pt x="1713561" y="725892"/>
                  </a:cubicBezTo>
                  <a:cubicBezTo>
                    <a:pt x="1688252" y="726468"/>
                    <a:pt x="1658948" y="731077"/>
                    <a:pt x="1633639" y="734490"/>
                  </a:cubicBezTo>
                  <a:cubicBezTo>
                    <a:pt x="1625603" y="735642"/>
                    <a:pt x="1616945" y="736218"/>
                    <a:pt x="1609485" y="736794"/>
                  </a:cubicBezTo>
                  <a:cubicBezTo>
                    <a:pt x="1600294" y="744239"/>
                    <a:pt x="1591103" y="750001"/>
                    <a:pt x="1581291" y="755718"/>
                  </a:cubicBezTo>
                  <a:cubicBezTo>
                    <a:pt x="1571523" y="761479"/>
                    <a:pt x="1560600" y="767196"/>
                    <a:pt x="1550255" y="772381"/>
                  </a:cubicBezTo>
                  <a:cubicBezTo>
                    <a:pt x="1529564" y="782131"/>
                    <a:pt x="1452484" y="821174"/>
                    <a:pt x="1433525" y="829196"/>
                  </a:cubicBezTo>
                  <a:cubicBezTo>
                    <a:pt x="1416830" y="836641"/>
                    <a:pt x="1399603" y="842978"/>
                    <a:pt x="1381176" y="844707"/>
                  </a:cubicBezTo>
                  <a:cubicBezTo>
                    <a:pt x="1371408" y="845859"/>
                    <a:pt x="1362217" y="845859"/>
                    <a:pt x="1352982" y="843554"/>
                  </a:cubicBezTo>
                  <a:cubicBezTo>
                    <a:pt x="1351827" y="842978"/>
                    <a:pt x="1351827" y="842978"/>
                    <a:pt x="1351827" y="842978"/>
                  </a:cubicBezTo>
                  <a:cubicBezTo>
                    <a:pt x="1350673" y="842402"/>
                    <a:pt x="1350673" y="842402"/>
                    <a:pt x="1350673" y="842402"/>
                  </a:cubicBezTo>
                  <a:cubicBezTo>
                    <a:pt x="1349519" y="841826"/>
                    <a:pt x="1349519" y="841826"/>
                    <a:pt x="1349519" y="841826"/>
                  </a:cubicBezTo>
                  <a:cubicBezTo>
                    <a:pt x="1348364" y="841250"/>
                    <a:pt x="1348364" y="841250"/>
                    <a:pt x="1348364" y="841250"/>
                  </a:cubicBezTo>
                  <a:cubicBezTo>
                    <a:pt x="1347210" y="840674"/>
                    <a:pt x="1347210" y="840674"/>
                    <a:pt x="1347210" y="840674"/>
                  </a:cubicBezTo>
                  <a:cubicBezTo>
                    <a:pt x="1346633" y="840098"/>
                    <a:pt x="1346055" y="840098"/>
                    <a:pt x="1346055" y="840098"/>
                  </a:cubicBezTo>
                  <a:cubicBezTo>
                    <a:pt x="1344901" y="839521"/>
                    <a:pt x="1344901" y="839521"/>
                    <a:pt x="1344901" y="839521"/>
                  </a:cubicBezTo>
                  <a:cubicBezTo>
                    <a:pt x="1343746" y="838945"/>
                    <a:pt x="1343746" y="838369"/>
                    <a:pt x="1343746" y="838369"/>
                  </a:cubicBezTo>
                  <a:cubicBezTo>
                    <a:pt x="1342592" y="837217"/>
                    <a:pt x="1342592" y="837217"/>
                    <a:pt x="1342592" y="837217"/>
                  </a:cubicBezTo>
                  <a:cubicBezTo>
                    <a:pt x="1341438" y="836065"/>
                    <a:pt x="1341438" y="836065"/>
                    <a:pt x="1341438" y="836065"/>
                  </a:cubicBezTo>
                  <a:cubicBezTo>
                    <a:pt x="1340860" y="834912"/>
                    <a:pt x="1340860" y="834912"/>
                    <a:pt x="1340860" y="834912"/>
                  </a:cubicBezTo>
                  <a:cubicBezTo>
                    <a:pt x="1340283" y="833760"/>
                    <a:pt x="1340283" y="833760"/>
                    <a:pt x="1340283" y="833760"/>
                  </a:cubicBezTo>
                  <a:cubicBezTo>
                    <a:pt x="1339706" y="832608"/>
                    <a:pt x="1339706" y="832608"/>
                    <a:pt x="1339706" y="832608"/>
                  </a:cubicBezTo>
                  <a:cubicBezTo>
                    <a:pt x="1339706" y="831456"/>
                    <a:pt x="1339706" y="831456"/>
                    <a:pt x="1339706" y="831456"/>
                  </a:cubicBezTo>
                  <a:cubicBezTo>
                    <a:pt x="1339706" y="830303"/>
                    <a:pt x="1339706" y="830303"/>
                    <a:pt x="1339706" y="830303"/>
                  </a:cubicBezTo>
                  <a:cubicBezTo>
                    <a:pt x="1339706" y="829151"/>
                    <a:pt x="1339706" y="829151"/>
                    <a:pt x="1339706" y="829151"/>
                  </a:cubicBezTo>
                  <a:cubicBezTo>
                    <a:pt x="1339706" y="827999"/>
                    <a:pt x="1339706" y="827999"/>
                    <a:pt x="1339706" y="827999"/>
                  </a:cubicBezTo>
                  <a:cubicBezTo>
                    <a:pt x="1339706" y="826847"/>
                    <a:pt x="1339706" y="826847"/>
                    <a:pt x="1339706" y="826847"/>
                  </a:cubicBezTo>
                  <a:cubicBezTo>
                    <a:pt x="1339706" y="825694"/>
                    <a:pt x="1339706" y="825694"/>
                    <a:pt x="1339706" y="825694"/>
                  </a:cubicBezTo>
                  <a:cubicBezTo>
                    <a:pt x="1339706" y="824542"/>
                    <a:pt x="1339706" y="824542"/>
                    <a:pt x="1339706" y="824542"/>
                  </a:cubicBezTo>
                  <a:cubicBezTo>
                    <a:pt x="1340283" y="821086"/>
                    <a:pt x="1340860" y="819357"/>
                    <a:pt x="1342015" y="816521"/>
                  </a:cubicBezTo>
                  <a:cubicBezTo>
                    <a:pt x="1345478" y="806771"/>
                    <a:pt x="1350629" y="794717"/>
                    <a:pt x="1350629" y="784391"/>
                  </a:cubicBezTo>
                  <a:cubicBezTo>
                    <a:pt x="1350629" y="783239"/>
                    <a:pt x="1350629" y="782663"/>
                    <a:pt x="1350629" y="782663"/>
                  </a:cubicBezTo>
                  <a:cubicBezTo>
                    <a:pt x="1350629" y="781510"/>
                    <a:pt x="1350629" y="780934"/>
                    <a:pt x="1350629" y="780934"/>
                  </a:cubicBezTo>
                  <a:cubicBezTo>
                    <a:pt x="1350629" y="779782"/>
                    <a:pt x="1350629" y="779206"/>
                    <a:pt x="1350629" y="779206"/>
                  </a:cubicBezTo>
                  <a:cubicBezTo>
                    <a:pt x="1349474" y="770608"/>
                    <a:pt x="1345434" y="762542"/>
                    <a:pt x="1341438" y="756249"/>
                  </a:cubicBezTo>
                  <a:cubicBezTo>
                    <a:pt x="1336243" y="748804"/>
                    <a:pt x="1329938" y="742467"/>
                    <a:pt x="1322478" y="736174"/>
                  </a:cubicBezTo>
                  <a:cubicBezTo>
                    <a:pt x="1310979" y="726424"/>
                    <a:pt x="1297170" y="718403"/>
                    <a:pt x="1283361" y="712641"/>
                  </a:cubicBezTo>
                  <a:cubicBezTo>
                    <a:pt x="1277589" y="710337"/>
                    <a:pt x="1270707" y="708608"/>
                    <a:pt x="1264402" y="706880"/>
                  </a:cubicBezTo>
                  <a:cubicBezTo>
                    <a:pt x="1256366" y="705152"/>
                    <a:pt x="1244289" y="702847"/>
                    <a:pt x="1237362" y="699435"/>
                  </a:cubicBezTo>
                  <a:cubicBezTo>
                    <a:pt x="1236208" y="698859"/>
                    <a:pt x="1236208" y="698859"/>
                    <a:pt x="1236208" y="698859"/>
                  </a:cubicBezTo>
                  <a:cubicBezTo>
                    <a:pt x="1235053" y="698283"/>
                    <a:pt x="1235053" y="698283"/>
                    <a:pt x="1235053" y="698283"/>
                  </a:cubicBezTo>
                  <a:cubicBezTo>
                    <a:pt x="1233899" y="697706"/>
                    <a:pt x="1233899" y="697706"/>
                    <a:pt x="1233899" y="697706"/>
                  </a:cubicBezTo>
                  <a:cubicBezTo>
                    <a:pt x="1232744" y="697130"/>
                    <a:pt x="1232744" y="697130"/>
                    <a:pt x="1232744" y="697130"/>
                  </a:cubicBezTo>
                  <a:cubicBezTo>
                    <a:pt x="1232167" y="696554"/>
                    <a:pt x="1231590" y="696554"/>
                    <a:pt x="1231590" y="696554"/>
                  </a:cubicBezTo>
                  <a:cubicBezTo>
                    <a:pt x="1230436" y="695978"/>
                    <a:pt x="1230436" y="695402"/>
                    <a:pt x="1230436" y="695402"/>
                  </a:cubicBezTo>
                  <a:cubicBezTo>
                    <a:pt x="1229281" y="694826"/>
                    <a:pt x="1229281" y="694250"/>
                    <a:pt x="1229281" y="694250"/>
                  </a:cubicBezTo>
                  <a:cubicBezTo>
                    <a:pt x="1228127" y="693097"/>
                    <a:pt x="1228127" y="693097"/>
                    <a:pt x="1228127" y="693097"/>
                  </a:cubicBezTo>
                  <a:cubicBezTo>
                    <a:pt x="1227549" y="691945"/>
                    <a:pt x="1226972" y="691945"/>
                    <a:pt x="1226972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5818" y="689641"/>
                    <a:pt x="1225818" y="689641"/>
                    <a:pt x="1225818" y="689641"/>
                  </a:cubicBezTo>
                  <a:cubicBezTo>
                    <a:pt x="1226395" y="691945"/>
                    <a:pt x="1226395" y="691945"/>
                    <a:pt x="1226395" y="691945"/>
                  </a:cubicBezTo>
                  <a:cubicBezTo>
                    <a:pt x="1226395" y="690793"/>
                    <a:pt x="1226395" y="690793"/>
                    <a:pt x="1226395" y="690793"/>
                  </a:cubicBezTo>
                  <a:cubicBezTo>
                    <a:pt x="1226395" y="689641"/>
                    <a:pt x="1226395" y="689641"/>
                    <a:pt x="1226395" y="689641"/>
                  </a:cubicBezTo>
                  <a:cubicBezTo>
                    <a:pt x="1226972" y="688488"/>
                    <a:pt x="1226972" y="688488"/>
                    <a:pt x="1226972" y="688488"/>
                  </a:cubicBezTo>
                  <a:cubicBezTo>
                    <a:pt x="1228127" y="687912"/>
                    <a:pt x="1228127" y="687912"/>
                    <a:pt x="1228127" y="687912"/>
                  </a:cubicBezTo>
                  <a:cubicBezTo>
                    <a:pt x="1229281" y="687336"/>
                    <a:pt x="1229281" y="687336"/>
                    <a:pt x="1229281" y="687336"/>
                  </a:cubicBezTo>
                  <a:cubicBezTo>
                    <a:pt x="1230436" y="686760"/>
                    <a:pt x="1230436" y="686760"/>
                    <a:pt x="1230436" y="686760"/>
                  </a:cubicBezTo>
                  <a:cubicBezTo>
                    <a:pt x="1231590" y="686760"/>
                    <a:pt x="1231590" y="686184"/>
                    <a:pt x="1231590" y="686184"/>
                  </a:cubicBezTo>
                  <a:cubicBezTo>
                    <a:pt x="1243090" y="683879"/>
                    <a:pt x="1260939" y="685608"/>
                    <a:pt x="1272439" y="686184"/>
                  </a:cubicBezTo>
                  <a:cubicBezTo>
                    <a:pt x="1279898" y="686184"/>
                    <a:pt x="1287402" y="686184"/>
                    <a:pt x="1294861" y="685032"/>
                  </a:cubicBezTo>
                  <a:cubicBezTo>
                    <a:pt x="1303475" y="683303"/>
                    <a:pt x="1310979" y="679847"/>
                    <a:pt x="1318438" y="677010"/>
                  </a:cubicBezTo>
                  <a:cubicBezTo>
                    <a:pt x="1284516" y="671249"/>
                    <a:pt x="1244244" y="667837"/>
                    <a:pt x="1209745" y="664956"/>
                  </a:cubicBezTo>
                  <a:cubicBezTo>
                    <a:pt x="1164900" y="661499"/>
                    <a:pt x="1040089" y="653478"/>
                    <a:pt x="997553" y="648293"/>
                  </a:cubicBezTo>
                  <a:cubicBezTo>
                    <a:pt x="982590" y="659195"/>
                    <a:pt x="966517" y="671825"/>
                    <a:pt x="953286" y="685032"/>
                  </a:cubicBezTo>
                  <a:cubicBezTo>
                    <a:pt x="921672" y="717738"/>
                    <a:pt x="890014" y="759086"/>
                    <a:pt x="857247" y="790063"/>
                  </a:cubicBezTo>
                  <a:cubicBezTo>
                    <a:pt x="811825" y="833672"/>
                    <a:pt x="758899" y="869258"/>
                    <a:pt x="704286" y="899704"/>
                  </a:cubicBezTo>
                  <a:cubicBezTo>
                    <a:pt x="681863" y="912335"/>
                    <a:pt x="658864" y="923813"/>
                    <a:pt x="634710" y="932410"/>
                  </a:cubicBezTo>
                  <a:cubicBezTo>
                    <a:pt x="626096" y="935291"/>
                    <a:pt x="616905" y="937595"/>
                    <a:pt x="608247" y="939279"/>
                  </a:cubicBezTo>
                  <a:cubicBezTo>
                    <a:pt x="600210" y="940432"/>
                    <a:pt x="592129" y="940432"/>
                    <a:pt x="584670" y="938703"/>
                  </a:cubicBezTo>
                  <a:cubicBezTo>
                    <a:pt x="584093" y="938703"/>
                    <a:pt x="583516" y="938127"/>
                    <a:pt x="583516" y="938127"/>
                  </a:cubicBezTo>
                  <a:cubicBezTo>
                    <a:pt x="582938" y="938127"/>
                    <a:pt x="582361" y="937551"/>
                    <a:pt x="582361" y="937551"/>
                  </a:cubicBezTo>
                  <a:cubicBezTo>
                    <a:pt x="581784" y="936975"/>
                    <a:pt x="581207" y="936975"/>
                    <a:pt x="581207" y="936975"/>
                  </a:cubicBezTo>
                  <a:cubicBezTo>
                    <a:pt x="580052" y="936399"/>
                    <a:pt x="580052" y="936399"/>
                    <a:pt x="580052" y="936399"/>
                  </a:cubicBezTo>
                  <a:cubicBezTo>
                    <a:pt x="578898" y="935823"/>
                    <a:pt x="578898" y="935823"/>
                    <a:pt x="578898" y="935823"/>
                  </a:cubicBezTo>
                  <a:cubicBezTo>
                    <a:pt x="577743" y="935247"/>
                    <a:pt x="577743" y="935247"/>
                    <a:pt x="577743" y="935247"/>
                  </a:cubicBezTo>
                  <a:cubicBezTo>
                    <a:pt x="576589" y="934670"/>
                    <a:pt x="576589" y="934670"/>
                    <a:pt x="576589" y="934670"/>
                  </a:cubicBezTo>
                  <a:cubicBezTo>
                    <a:pt x="575435" y="934094"/>
                    <a:pt x="575435" y="933518"/>
                    <a:pt x="575435" y="933518"/>
                  </a:cubicBezTo>
                  <a:cubicBezTo>
                    <a:pt x="574280" y="932942"/>
                    <a:pt x="574280" y="932366"/>
                    <a:pt x="574280" y="932366"/>
                  </a:cubicBezTo>
                  <a:cubicBezTo>
                    <a:pt x="573126" y="931214"/>
                    <a:pt x="573126" y="931214"/>
                    <a:pt x="573126" y="931214"/>
                  </a:cubicBezTo>
                  <a:cubicBezTo>
                    <a:pt x="572549" y="930061"/>
                    <a:pt x="571971" y="930061"/>
                    <a:pt x="571971" y="930061"/>
                  </a:cubicBezTo>
                  <a:cubicBezTo>
                    <a:pt x="571394" y="928909"/>
                    <a:pt x="571394" y="928909"/>
                    <a:pt x="571394" y="928909"/>
                  </a:cubicBezTo>
                  <a:cubicBezTo>
                    <a:pt x="570817" y="927757"/>
                    <a:pt x="570817" y="927757"/>
                    <a:pt x="570817" y="927757"/>
                  </a:cubicBezTo>
                  <a:cubicBezTo>
                    <a:pt x="570240" y="926605"/>
                    <a:pt x="570240" y="926605"/>
                    <a:pt x="570240" y="926605"/>
                  </a:cubicBezTo>
                  <a:cubicBezTo>
                    <a:pt x="569663" y="925453"/>
                    <a:pt x="569663" y="925453"/>
                    <a:pt x="569663" y="925453"/>
                  </a:cubicBezTo>
                  <a:cubicBezTo>
                    <a:pt x="569663" y="924300"/>
                    <a:pt x="569085" y="924300"/>
                    <a:pt x="569085" y="924300"/>
                  </a:cubicBezTo>
                  <a:cubicBezTo>
                    <a:pt x="569085" y="923148"/>
                    <a:pt x="569085" y="923148"/>
                    <a:pt x="569085" y="923148"/>
                  </a:cubicBezTo>
                  <a:cubicBezTo>
                    <a:pt x="569085" y="921996"/>
                    <a:pt x="569085" y="921996"/>
                    <a:pt x="569085" y="921996"/>
                  </a:cubicBezTo>
                  <a:cubicBezTo>
                    <a:pt x="569085" y="920844"/>
                    <a:pt x="569085" y="920844"/>
                    <a:pt x="569085" y="920844"/>
                  </a:cubicBezTo>
                  <a:cubicBezTo>
                    <a:pt x="569085" y="919691"/>
                    <a:pt x="569085" y="919691"/>
                    <a:pt x="569085" y="919691"/>
                  </a:cubicBezTo>
                  <a:cubicBezTo>
                    <a:pt x="569085" y="912246"/>
                    <a:pt x="570817" y="906485"/>
                    <a:pt x="573126" y="900192"/>
                  </a:cubicBezTo>
                  <a:cubicBezTo>
                    <a:pt x="576012" y="892746"/>
                    <a:pt x="580008" y="885257"/>
                    <a:pt x="584048" y="877812"/>
                  </a:cubicBezTo>
                  <a:cubicBezTo>
                    <a:pt x="607625" y="835932"/>
                    <a:pt x="658819" y="773932"/>
                    <a:pt x="688124" y="734889"/>
                  </a:cubicBezTo>
                  <a:cubicBezTo>
                    <a:pt x="699047" y="719954"/>
                    <a:pt x="711124" y="703911"/>
                    <a:pt x="720892" y="687824"/>
                  </a:cubicBezTo>
                  <a:cubicBezTo>
                    <a:pt x="727774" y="676346"/>
                    <a:pt x="734700" y="663139"/>
                    <a:pt x="735855" y="649932"/>
                  </a:cubicBezTo>
                  <a:cubicBezTo>
                    <a:pt x="735855" y="648780"/>
                    <a:pt x="735855" y="648780"/>
                    <a:pt x="735855" y="648780"/>
                  </a:cubicBezTo>
                  <a:cubicBezTo>
                    <a:pt x="735855" y="647628"/>
                    <a:pt x="735855" y="647628"/>
                    <a:pt x="735855" y="647628"/>
                  </a:cubicBezTo>
                  <a:cubicBezTo>
                    <a:pt x="735855" y="646476"/>
                    <a:pt x="735855" y="646476"/>
                    <a:pt x="735855" y="646476"/>
                  </a:cubicBezTo>
                  <a:cubicBezTo>
                    <a:pt x="735855" y="645323"/>
                    <a:pt x="735855" y="645323"/>
                    <a:pt x="735855" y="645323"/>
                  </a:cubicBezTo>
                  <a:cubicBezTo>
                    <a:pt x="735278" y="636726"/>
                    <a:pt x="731814" y="629812"/>
                    <a:pt x="727818" y="622943"/>
                  </a:cubicBezTo>
                  <a:cubicBezTo>
                    <a:pt x="723201" y="614922"/>
                    <a:pt x="718050" y="606856"/>
                    <a:pt x="712278" y="599411"/>
                  </a:cubicBezTo>
                  <a:cubicBezTo>
                    <a:pt x="700201" y="582748"/>
                    <a:pt x="686392" y="566705"/>
                    <a:pt x="671429" y="552346"/>
                  </a:cubicBezTo>
                  <a:cubicBezTo>
                    <a:pt x="656466" y="537411"/>
                    <a:pt x="637507" y="522520"/>
                    <a:pt x="620812" y="509314"/>
                  </a:cubicBezTo>
                  <a:cubicBezTo>
                    <a:pt x="596081" y="490391"/>
                    <a:pt x="563890" y="466282"/>
                    <a:pt x="540891" y="445586"/>
                  </a:cubicBezTo>
                  <a:cubicBezTo>
                    <a:pt x="520200" y="428346"/>
                    <a:pt x="472469" y="380705"/>
                    <a:pt x="452888" y="361782"/>
                  </a:cubicBezTo>
                  <a:cubicBezTo>
                    <a:pt x="440811" y="350304"/>
                    <a:pt x="427003" y="337673"/>
                    <a:pt x="413771" y="327348"/>
                  </a:cubicBezTo>
                  <a:cubicBezTo>
                    <a:pt x="404580" y="320478"/>
                    <a:pt x="394235" y="312989"/>
                    <a:pt x="384422" y="307848"/>
                  </a:cubicBezTo>
                  <a:cubicBezTo>
                    <a:pt x="372345" y="301555"/>
                    <a:pt x="359691" y="298674"/>
                    <a:pt x="346460" y="297522"/>
                  </a:cubicBezTo>
                  <a:cubicBezTo>
                    <a:pt x="339000" y="296946"/>
                    <a:pt x="327500" y="295794"/>
                    <a:pt x="320574" y="294641"/>
                  </a:cubicBezTo>
                  <a:cubicBezTo>
                    <a:pt x="314269" y="293489"/>
                    <a:pt x="306765" y="290609"/>
                    <a:pt x="301615" y="287196"/>
                  </a:cubicBezTo>
                  <a:cubicBezTo>
                    <a:pt x="300460" y="286620"/>
                    <a:pt x="300460" y="286044"/>
                    <a:pt x="300460" y="286044"/>
                  </a:cubicBezTo>
                  <a:cubicBezTo>
                    <a:pt x="299306" y="285468"/>
                    <a:pt x="299306" y="284892"/>
                    <a:pt x="299306" y="284892"/>
                  </a:cubicBezTo>
                  <a:cubicBezTo>
                    <a:pt x="298152" y="284316"/>
                    <a:pt x="298152" y="283739"/>
                    <a:pt x="298152" y="283739"/>
                  </a:cubicBezTo>
                  <a:cubicBezTo>
                    <a:pt x="296997" y="283163"/>
                    <a:pt x="296997" y="282587"/>
                    <a:pt x="296997" y="282587"/>
                  </a:cubicBezTo>
                  <a:cubicBezTo>
                    <a:pt x="296420" y="282011"/>
                    <a:pt x="295843" y="281435"/>
                    <a:pt x="295843" y="281435"/>
                  </a:cubicBezTo>
                  <a:cubicBezTo>
                    <a:pt x="295265" y="280859"/>
                    <a:pt x="294688" y="280283"/>
                    <a:pt x="294688" y="280283"/>
                  </a:cubicBezTo>
                  <a:cubicBezTo>
                    <a:pt x="294111" y="279707"/>
                    <a:pt x="293534" y="279130"/>
                    <a:pt x="293534" y="279130"/>
                  </a:cubicBezTo>
                  <a:cubicBezTo>
                    <a:pt x="292957" y="278554"/>
                    <a:pt x="292379" y="277978"/>
                    <a:pt x="292379" y="277978"/>
                  </a:cubicBezTo>
                  <a:cubicBezTo>
                    <a:pt x="288916" y="273945"/>
                    <a:pt x="287185" y="270533"/>
                    <a:pt x="284343" y="265924"/>
                  </a:cubicBezTo>
                  <a:cubicBezTo>
                    <a:pt x="279148" y="256750"/>
                    <a:pt x="273997" y="245848"/>
                    <a:pt x="267071" y="237782"/>
                  </a:cubicBezTo>
                  <a:cubicBezTo>
                    <a:pt x="257303" y="226880"/>
                    <a:pt x="246380" y="220011"/>
                    <a:pt x="234303" y="213674"/>
                  </a:cubicBezTo>
                  <a:cubicBezTo>
                    <a:pt x="223958" y="208489"/>
                    <a:pt x="212458" y="203924"/>
                    <a:pt x="201535" y="199891"/>
                  </a:cubicBezTo>
                  <a:cubicBezTo>
                    <a:pt x="150918" y="181544"/>
                    <a:pt x="85383" y="163728"/>
                    <a:pt x="35343" y="143653"/>
                  </a:cubicBezTo>
                  <a:cubicBezTo>
                    <a:pt x="25575" y="139620"/>
                    <a:pt x="14075" y="134479"/>
                    <a:pt x="5461" y="128142"/>
                  </a:cubicBezTo>
                  <a:cubicBezTo>
                    <a:pt x="4307" y="127566"/>
                    <a:pt x="4307" y="126989"/>
                    <a:pt x="4307" y="126989"/>
                  </a:cubicBezTo>
                  <a:cubicBezTo>
                    <a:pt x="3152" y="126413"/>
                    <a:pt x="3152" y="125837"/>
                    <a:pt x="3152" y="125837"/>
                  </a:cubicBezTo>
                  <a:cubicBezTo>
                    <a:pt x="1998" y="124685"/>
                    <a:pt x="1998" y="124685"/>
                    <a:pt x="1998" y="124685"/>
                  </a:cubicBezTo>
                  <a:cubicBezTo>
                    <a:pt x="1421" y="123533"/>
                    <a:pt x="1421" y="123533"/>
                    <a:pt x="1421" y="123533"/>
                  </a:cubicBezTo>
                  <a:cubicBezTo>
                    <a:pt x="844" y="122380"/>
                    <a:pt x="844" y="122380"/>
                    <a:pt x="844" y="122380"/>
                  </a:cubicBezTo>
                  <a:cubicBezTo>
                    <a:pt x="577" y="121671"/>
                    <a:pt x="577" y="121671"/>
                    <a:pt x="577" y="121671"/>
                  </a:cubicBezTo>
                  <a:cubicBezTo>
                    <a:pt x="0" y="120519"/>
                    <a:pt x="0" y="120519"/>
                    <a:pt x="0" y="120519"/>
                  </a:cubicBezTo>
                  <a:cubicBezTo>
                    <a:pt x="0" y="119367"/>
                    <a:pt x="0" y="119367"/>
                    <a:pt x="0" y="119367"/>
                  </a:cubicBezTo>
                  <a:cubicBezTo>
                    <a:pt x="0" y="118215"/>
                    <a:pt x="0" y="118215"/>
                    <a:pt x="0" y="118215"/>
                  </a:cubicBezTo>
                  <a:cubicBezTo>
                    <a:pt x="0" y="117062"/>
                    <a:pt x="0" y="117062"/>
                    <a:pt x="0" y="117062"/>
                  </a:cubicBezTo>
                  <a:cubicBezTo>
                    <a:pt x="577" y="115910"/>
                    <a:pt x="577" y="115910"/>
                    <a:pt x="577" y="115910"/>
                  </a:cubicBezTo>
                  <a:cubicBezTo>
                    <a:pt x="1154" y="114758"/>
                    <a:pt x="1154" y="114758"/>
                    <a:pt x="1154" y="114758"/>
                  </a:cubicBezTo>
                  <a:cubicBezTo>
                    <a:pt x="2309" y="113606"/>
                    <a:pt x="2309" y="113606"/>
                    <a:pt x="2309" y="113606"/>
                  </a:cubicBezTo>
                  <a:cubicBezTo>
                    <a:pt x="3463" y="113030"/>
                    <a:pt x="3463" y="112453"/>
                    <a:pt x="3463" y="112453"/>
                  </a:cubicBezTo>
                  <a:cubicBezTo>
                    <a:pt x="4618" y="111922"/>
                    <a:pt x="4618" y="111922"/>
                    <a:pt x="4618" y="111922"/>
                  </a:cubicBezTo>
                  <a:cubicBezTo>
                    <a:pt x="5772" y="111345"/>
                    <a:pt x="5772" y="111345"/>
                    <a:pt x="5772" y="111345"/>
                  </a:cubicBezTo>
                  <a:cubicBezTo>
                    <a:pt x="6349" y="110769"/>
                    <a:pt x="6927" y="110769"/>
                    <a:pt x="6927" y="110769"/>
                  </a:cubicBezTo>
                  <a:cubicBezTo>
                    <a:pt x="8081" y="110193"/>
                    <a:pt x="8081" y="110193"/>
                    <a:pt x="8081" y="110193"/>
                  </a:cubicBezTo>
                  <a:cubicBezTo>
                    <a:pt x="17272" y="107313"/>
                    <a:pt x="26463" y="106160"/>
                    <a:pt x="35698" y="105584"/>
                  </a:cubicBezTo>
                  <a:cubicBezTo>
                    <a:pt x="50661" y="104432"/>
                    <a:pt x="67312" y="105008"/>
                    <a:pt x="82275" y="105008"/>
                  </a:cubicBezTo>
                  <a:cubicBezTo>
                    <a:pt x="154160" y="107889"/>
                    <a:pt x="226622" y="121095"/>
                    <a:pt x="296198" y="140019"/>
                  </a:cubicBezTo>
                  <a:cubicBezTo>
                    <a:pt x="361733" y="158366"/>
                    <a:pt x="427891" y="182475"/>
                    <a:pt x="491162" y="207735"/>
                  </a:cubicBezTo>
                  <a:cubicBezTo>
                    <a:pt x="551547" y="232420"/>
                    <a:pt x="614241" y="261093"/>
                    <a:pt x="672317" y="290963"/>
                  </a:cubicBezTo>
                  <a:cubicBezTo>
                    <a:pt x="723511" y="317376"/>
                    <a:pt x="780433" y="350658"/>
                    <a:pt x="829896" y="380484"/>
                  </a:cubicBezTo>
                  <a:cubicBezTo>
                    <a:pt x="898317" y="421832"/>
                    <a:pt x="976552" y="470581"/>
                    <a:pt x="1042087" y="514809"/>
                  </a:cubicBezTo>
                  <a:cubicBezTo>
                    <a:pt x="1066241" y="510200"/>
                    <a:pt x="1090973" y="508516"/>
                    <a:pt x="1115704" y="507940"/>
                  </a:cubicBezTo>
                  <a:cubicBezTo>
                    <a:pt x="1139858" y="507364"/>
                    <a:pt x="1193894" y="507364"/>
                    <a:pt x="1217471" y="505636"/>
                  </a:cubicBezTo>
                  <a:cubicBezTo>
                    <a:pt x="1256010" y="503331"/>
                    <a:pt x="1297969" y="498190"/>
                    <a:pt x="1336509" y="493005"/>
                  </a:cubicBezTo>
                  <a:cubicBezTo>
                    <a:pt x="1329050" y="487820"/>
                    <a:pt x="1320969" y="482103"/>
                    <a:pt x="1312932" y="478070"/>
                  </a:cubicBezTo>
                  <a:cubicBezTo>
                    <a:pt x="1304896" y="474037"/>
                    <a:pt x="1296815" y="471777"/>
                    <a:pt x="1289355" y="470625"/>
                  </a:cubicBezTo>
                  <a:cubicBezTo>
                    <a:pt x="1280164" y="470049"/>
                    <a:pt x="1272661" y="470625"/>
                    <a:pt x="1264047" y="472353"/>
                  </a:cubicBezTo>
                  <a:cubicBezTo>
                    <a:pt x="1250816" y="474658"/>
                    <a:pt x="1234698" y="478646"/>
                    <a:pt x="1220934" y="480951"/>
                  </a:cubicBezTo>
                  <a:cubicBezTo>
                    <a:pt x="1212897" y="482103"/>
                    <a:pt x="1204239" y="483255"/>
                    <a:pt x="1196203" y="482103"/>
                  </a:cubicBezTo>
                  <a:cubicBezTo>
                    <a:pt x="1195048" y="482103"/>
                    <a:pt x="1194471" y="482103"/>
                    <a:pt x="1194471" y="482103"/>
                  </a:cubicBezTo>
                  <a:cubicBezTo>
                    <a:pt x="1193316" y="482103"/>
                    <a:pt x="1192739" y="481527"/>
                    <a:pt x="1192739" y="481527"/>
                  </a:cubicBezTo>
                  <a:cubicBezTo>
                    <a:pt x="1191585" y="481527"/>
                    <a:pt x="1191008" y="480951"/>
                    <a:pt x="1191008" y="480951"/>
                  </a:cubicBezTo>
                  <a:cubicBezTo>
                    <a:pt x="1189853" y="480951"/>
                    <a:pt x="1189853" y="480375"/>
                    <a:pt x="1189853" y="480375"/>
                  </a:cubicBezTo>
                  <a:cubicBezTo>
                    <a:pt x="1188699" y="479799"/>
                    <a:pt x="1188699" y="479799"/>
                    <a:pt x="1188699" y="479799"/>
                  </a:cubicBezTo>
                  <a:cubicBezTo>
                    <a:pt x="1188122" y="479223"/>
                    <a:pt x="1187544" y="479223"/>
                    <a:pt x="1187544" y="479223"/>
                  </a:cubicBezTo>
                  <a:cubicBezTo>
                    <a:pt x="1186967" y="478646"/>
                    <a:pt x="1186390" y="478646"/>
                    <a:pt x="1186390" y="478646"/>
                  </a:cubicBezTo>
                  <a:cubicBezTo>
                    <a:pt x="1185813" y="478070"/>
                    <a:pt x="1185236" y="478070"/>
                    <a:pt x="1185236" y="478070"/>
                  </a:cubicBezTo>
                  <a:cubicBezTo>
                    <a:pt x="1184081" y="477494"/>
                    <a:pt x="1184081" y="477494"/>
                    <a:pt x="1184081" y="477494"/>
                  </a:cubicBezTo>
                  <a:cubicBezTo>
                    <a:pt x="1182927" y="476918"/>
                    <a:pt x="1182927" y="476918"/>
                    <a:pt x="1182927" y="476918"/>
                  </a:cubicBezTo>
                  <a:cubicBezTo>
                    <a:pt x="1181772" y="476342"/>
                    <a:pt x="1181772" y="476342"/>
                    <a:pt x="1181772" y="476342"/>
                  </a:cubicBezTo>
                  <a:cubicBezTo>
                    <a:pt x="1180618" y="475190"/>
                    <a:pt x="1180618" y="475190"/>
                    <a:pt x="1180618" y="475190"/>
                  </a:cubicBezTo>
                  <a:cubicBezTo>
                    <a:pt x="1180041" y="474037"/>
                    <a:pt x="1180041" y="474037"/>
                    <a:pt x="1180041" y="474037"/>
                  </a:cubicBezTo>
                  <a:cubicBezTo>
                    <a:pt x="1179463" y="472885"/>
                    <a:pt x="1179463" y="472885"/>
                    <a:pt x="1179463" y="472885"/>
                  </a:cubicBezTo>
                  <a:cubicBezTo>
                    <a:pt x="1179463" y="471733"/>
                    <a:pt x="1179463" y="471733"/>
                    <a:pt x="1179463" y="471733"/>
                  </a:cubicBezTo>
                  <a:cubicBezTo>
                    <a:pt x="1179463" y="470581"/>
                    <a:pt x="1179463" y="470581"/>
                    <a:pt x="1179463" y="470581"/>
                  </a:cubicBezTo>
                  <a:cubicBezTo>
                    <a:pt x="1180041" y="469428"/>
                    <a:pt x="1180041" y="469428"/>
                    <a:pt x="1180041" y="469428"/>
                  </a:cubicBezTo>
                  <a:cubicBezTo>
                    <a:pt x="1180618" y="468276"/>
                    <a:pt x="1181195" y="468276"/>
                    <a:pt x="1181195" y="468276"/>
                  </a:cubicBezTo>
                  <a:cubicBezTo>
                    <a:pt x="1182349" y="467700"/>
                    <a:pt x="1182349" y="467124"/>
                    <a:pt x="1182349" y="467124"/>
                  </a:cubicBezTo>
                  <a:cubicBezTo>
                    <a:pt x="1183504" y="466548"/>
                    <a:pt x="1183504" y="466548"/>
                    <a:pt x="1183504" y="466548"/>
                  </a:cubicBezTo>
                  <a:cubicBezTo>
                    <a:pt x="1184658" y="465972"/>
                    <a:pt x="1184658" y="465972"/>
                    <a:pt x="1184658" y="465972"/>
                  </a:cubicBezTo>
                  <a:cubicBezTo>
                    <a:pt x="1192118" y="462515"/>
                    <a:pt x="1199621" y="460787"/>
                    <a:pt x="1207081" y="459103"/>
                  </a:cubicBezTo>
                  <a:cubicBezTo>
                    <a:pt x="1220312" y="456222"/>
                    <a:pt x="1236430" y="452233"/>
                    <a:pt x="1249039" y="448777"/>
                  </a:cubicBezTo>
                  <a:cubicBezTo>
                    <a:pt x="1272616" y="441331"/>
                    <a:pt x="1295616" y="431005"/>
                    <a:pt x="1316307" y="416647"/>
                  </a:cubicBezTo>
                  <a:cubicBezTo>
                    <a:pt x="1323766" y="411462"/>
                    <a:pt x="1331270" y="405169"/>
                    <a:pt x="1338152" y="398875"/>
                  </a:cubicBezTo>
                  <a:cubicBezTo>
                    <a:pt x="1344457" y="393114"/>
                    <a:pt x="1354847" y="381104"/>
                    <a:pt x="1360574" y="375343"/>
                  </a:cubicBezTo>
                  <a:cubicBezTo>
                    <a:pt x="1368034" y="367898"/>
                    <a:pt x="1376692" y="359832"/>
                    <a:pt x="1385883" y="356420"/>
                  </a:cubicBezTo>
                  <a:cubicBezTo>
                    <a:pt x="1387037" y="355843"/>
                    <a:pt x="1387615" y="355843"/>
                    <a:pt x="1387615" y="355843"/>
                  </a:cubicBezTo>
                  <a:cubicBezTo>
                    <a:pt x="1388769" y="355267"/>
                    <a:pt x="1389346" y="355267"/>
                    <a:pt x="1389346" y="355267"/>
                  </a:cubicBezTo>
                  <a:cubicBezTo>
                    <a:pt x="1390501" y="354691"/>
                    <a:pt x="1391078" y="354691"/>
                    <a:pt x="1391078" y="354691"/>
                  </a:cubicBezTo>
                  <a:cubicBezTo>
                    <a:pt x="1392232" y="354691"/>
                    <a:pt x="1392809" y="354115"/>
                    <a:pt x="1392809" y="354115"/>
                  </a:cubicBezTo>
                  <a:cubicBezTo>
                    <a:pt x="1393964" y="354115"/>
                    <a:pt x="1394541" y="353539"/>
                    <a:pt x="1394541" y="353539"/>
                  </a:cubicBezTo>
                  <a:cubicBezTo>
                    <a:pt x="1403732" y="351811"/>
                    <a:pt x="1412346" y="353539"/>
                    <a:pt x="1421004" y="355843"/>
                  </a:cubicBezTo>
                  <a:cubicBezTo>
                    <a:pt x="1429040" y="358148"/>
                    <a:pt x="1437121" y="361605"/>
                    <a:pt x="1445158" y="365593"/>
                  </a:cubicBezTo>
                  <a:cubicBezTo>
                    <a:pt x="1459544" y="371886"/>
                    <a:pt x="1492312" y="391430"/>
                    <a:pt x="1506120" y="399452"/>
                  </a:cubicBezTo>
                  <a:cubicBezTo>
                    <a:pt x="1525079" y="409778"/>
                    <a:pt x="1544660" y="419527"/>
                    <a:pt x="1564197" y="427017"/>
                  </a:cubicBezTo>
                  <a:cubicBezTo>
                    <a:pt x="1575696" y="431626"/>
                    <a:pt x="1588351" y="435614"/>
                    <a:pt x="1600428" y="437343"/>
                  </a:cubicBezTo>
                  <a:cubicBezTo>
                    <a:pt x="1619387" y="440223"/>
                    <a:pt x="1638967" y="436767"/>
                    <a:pt x="1657927" y="434462"/>
                  </a:cubicBezTo>
                  <a:cubicBezTo>
                    <a:pt x="1845387" y="408625"/>
                    <a:pt x="2073119" y="369582"/>
                    <a:pt x="2261156" y="352963"/>
                  </a:cubicBezTo>
                  <a:cubicBezTo>
                    <a:pt x="2302005" y="349506"/>
                    <a:pt x="2348581" y="347202"/>
                    <a:pt x="2389386" y="346094"/>
                  </a:cubicBezTo>
                  <a:cubicBezTo>
                    <a:pt x="2399731" y="346094"/>
                    <a:pt x="2483693" y="344365"/>
                    <a:pt x="2494616" y="343213"/>
                  </a:cubicBezTo>
                  <a:lnTo>
                    <a:pt x="2483693" y="338604"/>
                  </a:lnTo>
                  <a:cubicBezTo>
                    <a:pt x="2475079" y="335147"/>
                    <a:pt x="2465311" y="331735"/>
                    <a:pt x="2456076" y="330007"/>
                  </a:cubicBezTo>
                  <a:cubicBezTo>
                    <a:pt x="2442844" y="327702"/>
                    <a:pt x="2426194" y="329430"/>
                    <a:pt x="2412963" y="330007"/>
                  </a:cubicBezTo>
                  <a:cubicBezTo>
                    <a:pt x="2408922" y="330007"/>
                    <a:pt x="2403772" y="330007"/>
                    <a:pt x="2400309" y="329430"/>
                  </a:cubicBezTo>
                  <a:cubicBezTo>
                    <a:pt x="2399154" y="329430"/>
                    <a:pt x="2399154" y="329430"/>
                    <a:pt x="2399154" y="329430"/>
                  </a:cubicBezTo>
                  <a:cubicBezTo>
                    <a:pt x="2398000" y="329430"/>
                    <a:pt x="2398000" y="329430"/>
                    <a:pt x="2398000" y="329430"/>
                  </a:cubicBezTo>
                  <a:cubicBezTo>
                    <a:pt x="2396845" y="329430"/>
                    <a:pt x="2396845" y="329430"/>
                    <a:pt x="2396845" y="329430"/>
                  </a:cubicBezTo>
                  <a:cubicBezTo>
                    <a:pt x="2396268" y="329430"/>
                    <a:pt x="2395691" y="328854"/>
                    <a:pt x="2395691" y="328854"/>
                  </a:cubicBezTo>
                  <a:cubicBezTo>
                    <a:pt x="2394536" y="328278"/>
                    <a:pt x="2394536" y="328278"/>
                    <a:pt x="2394536" y="328278"/>
                  </a:cubicBezTo>
                  <a:cubicBezTo>
                    <a:pt x="2393382" y="327702"/>
                    <a:pt x="2393382" y="327702"/>
                    <a:pt x="2393382" y="327702"/>
                  </a:cubicBezTo>
                  <a:cubicBezTo>
                    <a:pt x="2392228" y="327126"/>
                    <a:pt x="2392228" y="327126"/>
                    <a:pt x="2392228" y="327126"/>
                  </a:cubicBezTo>
                  <a:cubicBezTo>
                    <a:pt x="2391073" y="325974"/>
                    <a:pt x="2391073" y="325974"/>
                    <a:pt x="2391073" y="325974"/>
                  </a:cubicBezTo>
                  <a:cubicBezTo>
                    <a:pt x="2390496" y="324821"/>
                    <a:pt x="2390496" y="324821"/>
                    <a:pt x="2390496" y="324821"/>
                  </a:cubicBezTo>
                  <a:cubicBezTo>
                    <a:pt x="2389919" y="323669"/>
                    <a:pt x="2389919" y="323669"/>
                    <a:pt x="2389919" y="323669"/>
                  </a:cubicBezTo>
                  <a:cubicBezTo>
                    <a:pt x="2389919" y="322517"/>
                    <a:pt x="2389919" y="322517"/>
                    <a:pt x="2389919" y="322517"/>
                  </a:cubicBezTo>
                  <a:cubicBezTo>
                    <a:pt x="2389919" y="321365"/>
                    <a:pt x="2389919" y="321365"/>
                    <a:pt x="2389919" y="321365"/>
                  </a:cubicBezTo>
                  <a:cubicBezTo>
                    <a:pt x="2390496" y="320212"/>
                    <a:pt x="2390496" y="320212"/>
                    <a:pt x="2390496" y="320212"/>
                  </a:cubicBezTo>
                  <a:cubicBezTo>
                    <a:pt x="2391650" y="319060"/>
                    <a:pt x="2391650" y="319060"/>
                    <a:pt x="2391650" y="319060"/>
                  </a:cubicBezTo>
                  <a:cubicBezTo>
                    <a:pt x="2392805" y="318484"/>
                    <a:pt x="2392805" y="318484"/>
                    <a:pt x="2392805" y="318484"/>
                  </a:cubicBezTo>
                  <a:cubicBezTo>
                    <a:pt x="2393959" y="317908"/>
                    <a:pt x="2393959" y="317908"/>
                    <a:pt x="2393959" y="317908"/>
                  </a:cubicBezTo>
                  <a:cubicBezTo>
                    <a:pt x="2395113" y="317332"/>
                    <a:pt x="2395113" y="317332"/>
                    <a:pt x="2395113" y="317332"/>
                  </a:cubicBezTo>
                  <a:cubicBezTo>
                    <a:pt x="2395691" y="317332"/>
                    <a:pt x="2396268" y="316756"/>
                    <a:pt x="2396268" y="316756"/>
                  </a:cubicBezTo>
                  <a:cubicBezTo>
                    <a:pt x="2397422" y="316756"/>
                    <a:pt x="2398000" y="316180"/>
                    <a:pt x="2398000" y="316180"/>
                  </a:cubicBezTo>
                  <a:cubicBezTo>
                    <a:pt x="2402040" y="315603"/>
                    <a:pt x="2405459" y="315027"/>
                    <a:pt x="2409499" y="315027"/>
                  </a:cubicBezTo>
                  <a:cubicBezTo>
                    <a:pt x="2431922" y="313875"/>
                    <a:pt x="2456076" y="313299"/>
                    <a:pt x="2476767" y="303549"/>
                  </a:cubicBezTo>
                  <a:cubicBezTo>
                    <a:pt x="2494571" y="295528"/>
                    <a:pt x="2506648" y="282897"/>
                    <a:pt x="2517038" y="267962"/>
                  </a:cubicBezTo>
                  <a:cubicBezTo>
                    <a:pt x="2526229" y="254180"/>
                    <a:pt x="2532579" y="239245"/>
                    <a:pt x="2537729" y="223778"/>
                  </a:cubicBezTo>
                  <a:cubicBezTo>
                    <a:pt x="2546343" y="197941"/>
                    <a:pt x="2549806" y="170420"/>
                    <a:pt x="2549806" y="143431"/>
                  </a:cubicBezTo>
                  <a:cubicBezTo>
                    <a:pt x="2549806" y="117018"/>
                    <a:pt x="2545765" y="82584"/>
                    <a:pt x="2544611" y="56171"/>
                  </a:cubicBezTo>
                  <a:cubicBezTo>
                    <a:pt x="2544034" y="44116"/>
                    <a:pt x="2544034" y="30334"/>
                    <a:pt x="2546920" y="18855"/>
                  </a:cubicBezTo>
                  <a:cubicBezTo>
                    <a:pt x="2547497" y="17703"/>
                    <a:pt x="2547497" y="17703"/>
                    <a:pt x="2547497" y="17703"/>
                  </a:cubicBezTo>
                  <a:cubicBezTo>
                    <a:pt x="2548074" y="16551"/>
                    <a:pt x="2548074" y="16551"/>
                    <a:pt x="2548074" y="16551"/>
                  </a:cubicBezTo>
                  <a:cubicBezTo>
                    <a:pt x="2548652" y="15399"/>
                    <a:pt x="2548652" y="15399"/>
                    <a:pt x="2548652" y="15399"/>
                  </a:cubicBezTo>
                  <a:cubicBezTo>
                    <a:pt x="2549229" y="14246"/>
                    <a:pt x="2549229" y="14246"/>
                    <a:pt x="2549229" y="14246"/>
                  </a:cubicBezTo>
                  <a:cubicBezTo>
                    <a:pt x="2549806" y="13094"/>
                    <a:pt x="2549806" y="13094"/>
                    <a:pt x="2549806" y="13094"/>
                  </a:cubicBezTo>
                  <a:cubicBezTo>
                    <a:pt x="2550383" y="12518"/>
                    <a:pt x="2550383" y="11942"/>
                    <a:pt x="2550383" y="11942"/>
                  </a:cubicBezTo>
                  <a:cubicBezTo>
                    <a:pt x="2550961" y="10790"/>
                    <a:pt x="2550961" y="10790"/>
                    <a:pt x="2550961" y="10790"/>
                  </a:cubicBezTo>
                  <a:cubicBezTo>
                    <a:pt x="2551538" y="9637"/>
                    <a:pt x="2552115" y="9637"/>
                    <a:pt x="2552115" y="9637"/>
                  </a:cubicBezTo>
                  <a:cubicBezTo>
                    <a:pt x="2552692" y="8485"/>
                    <a:pt x="2553269" y="8485"/>
                    <a:pt x="2553269" y="8485"/>
                  </a:cubicBezTo>
                  <a:cubicBezTo>
                    <a:pt x="2553846" y="7333"/>
                    <a:pt x="2554424" y="7333"/>
                    <a:pt x="2554424" y="7333"/>
                  </a:cubicBezTo>
                  <a:cubicBezTo>
                    <a:pt x="2555578" y="6181"/>
                    <a:pt x="2555578" y="6181"/>
                    <a:pt x="2555578" y="6181"/>
                  </a:cubicBezTo>
                  <a:cubicBezTo>
                    <a:pt x="2556733" y="5605"/>
                    <a:pt x="2556733" y="5028"/>
                    <a:pt x="2556733" y="5028"/>
                  </a:cubicBezTo>
                  <a:cubicBezTo>
                    <a:pt x="2557887" y="4452"/>
                    <a:pt x="2557887" y="4452"/>
                    <a:pt x="2557887" y="4452"/>
                  </a:cubicBezTo>
                  <a:cubicBezTo>
                    <a:pt x="2559041" y="3876"/>
                    <a:pt x="2559041" y="3876"/>
                    <a:pt x="2559041" y="3876"/>
                  </a:cubicBezTo>
                  <a:cubicBezTo>
                    <a:pt x="2560196" y="3300"/>
                    <a:pt x="2560196" y="3300"/>
                    <a:pt x="2560196" y="3300"/>
                  </a:cubicBezTo>
                  <a:cubicBezTo>
                    <a:pt x="2561350" y="2724"/>
                    <a:pt x="2561350" y="2724"/>
                    <a:pt x="2561350" y="2724"/>
                  </a:cubicBezTo>
                  <a:cubicBezTo>
                    <a:pt x="2562505" y="2148"/>
                    <a:pt x="2562505" y="2148"/>
                    <a:pt x="2562505" y="2148"/>
                  </a:cubicBezTo>
                  <a:cubicBezTo>
                    <a:pt x="2563082" y="1572"/>
                    <a:pt x="2563659" y="1572"/>
                    <a:pt x="2563659" y="1572"/>
                  </a:cubicBezTo>
                  <a:cubicBezTo>
                    <a:pt x="2564236" y="1572"/>
                    <a:pt x="2564814" y="996"/>
                    <a:pt x="2564814" y="996"/>
                  </a:cubicBezTo>
                  <a:cubicBezTo>
                    <a:pt x="2565391" y="996"/>
                    <a:pt x="2565968" y="419"/>
                    <a:pt x="2565968" y="419"/>
                  </a:cubicBezTo>
                  <a:cubicBezTo>
                    <a:pt x="2567122" y="419"/>
                    <a:pt x="2567122" y="419"/>
                    <a:pt x="2567122" y="419"/>
                  </a:cubicBezTo>
                  <a:cubicBezTo>
                    <a:pt x="2568277" y="419"/>
                    <a:pt x="2568277" y="419"/>
                    <a:pt x="2568277" y="419"/>
                  </a:cubicBezTo>
                  <a:cubicBezTo>
                    <a:pt x="2601044" y="-4190"/>
                    <a:pt x="2643048" y="30245"/>
                    <a:pt x="2665470" y="51517"/>
                  </a:cubicBezTo>
                  <a:cubicBezTo>
                    <a:pt x="2683852" y="68757"/>
                    <a:pt x="2701124" y="88256"/>
                    <a:pt x="2717819" y="107180"/>
                  </a:cubicBezTo>
                  <a:cubicBezTo>
                    <a:pt x="2729896" y="121538"/>
                    <a:pt x="2789704" y="194440"/>
                    <a:pt x="2801203" y="207071"/>
                  </a:cubicBezTo>
                  <a:cubicBezTo>
                    <a:pt x="2813280" y="220853"/>
                    <a:pt x="2839743" y="248950"/>
                    <a:pt x="2851821" y="263309"/>
                  </a:cubicBezTo>
                  <a:cubicBezTo>
                    <a:pt x="2858125" y="270754"/>
                    <a:pt x="2865052" y="278820"/>
                    <a:pt x="2870202" y="286265"/>
                  </a:cubicBezTo>
                  <a:cubicBezTo>
                    <a:pt x="2874243" y="291451"/>
                    <a:pt x="2878239" y="298320"/>
                    <a:pt x="2880548" y="304037"/>
                  </a:cubicBezTo>
                  <a:cubicBezTo>
                    <a:pt x="3010509" y="317819"/>
                    <a:pt x="3490659" y="356287"/>
                    <a:pt x="3609698" y="374634"/>
                  </a:cubicBezTo>
                  <a:cubicBezTo>
                    <a:pt x="3778776" y="396438"/>
                    <a:pt x="4147969" y="475101"/>
                    <a:pt x="4318735" y="508383"/>
                  </a:cubicBezTo>
                  <a:cubicBezTo>
                    <a:pt x="4333698" y="511840"/>
                    <a:pt x="4350348" y="515252"/>
                    <a:pt x="4364734" y="520438"/>
                  </a:cubicBezTo>
                  <a:cubicBezTo>
                    <a:pt x="4373925" y="523318"/>
                    <a:pt x="4383693" y="527307"/>
                    <a:pt x="4391197" y="533068"/>
                  </a:cubicBezTo>
                  <a:cubicBezTo>
                    <a:pt x="4392351" y="533644"/>
                    <a:pt x="4392929" y="534220"/>
                    <a:pt x="4392929" y="534220"/>
                  </a:cubicBezTo>
                  <a:cubicBezTo>
                    <a:pt x="4394083" y="534796"/>
                    <a:pt x="4394083" y="535372"/>
                    <a:pt x="4394083" y="535372"/>
                  </a:cubicBezTo>
                  <a:cubicBezTo>
                    <a:pt x="4395237" y="535949"/>
                    <a:pt x="4395237" y="536525"/>
                    <a:pt x="4395237" y="536525"/>
                  </a:cubicBezTo>
                  <a:cubicBezTo>
                    <a:pt x="4395815" y="537101"/>
                    <a:pt x="4396392" y="537677"/>
                    <a:pt x="4396392" y="537677"/>
                  </a:cubicBezTo>
                  <a:cubicBezTo>
                    <a:pt x="4397546" y="538829"/>
                    <a:pt x="4397546" y="538829"/>
                    <a:pt x="4397546" y="538829"/>
                  </a:cubicBezTo>
                  <a:cubicBezTo>
                    <a:pt x="4398123" y="539981"/>
                    <a:pt x="4398701" y="539981"/>
                    <a:pt x="4398701" y="539981"/>
                  </a:cubicBezTo>
                  <a:cubicBezTo>
                    <a:pt x="4399278" y="541134"/>
                    <a:pt x="4399855" y="541134"/>
                    <a:pt x="4399855" y="541134"/>
                  </a:cubicBezTo>
                  <a:cubicBezTo>
                    <a:pt x="4400432" y="542286"/>
                    <a:pt x="4401010" y="542286"/>
                    <a:pt x="4401010" y="542286"/>
                  </a:cubicBezTo>
                  <a:cubicBezTo>
                    <a:pt x="4401587" y="543438"/>
                    <a:pt x="4401587" y="543438"/>
                    <a:pt x="4401587" y="543438"/>
                  </a:cubicBezTo>
                  <a:cubicBezTo>
                    <a:pt x="4402164" y="544590"/>
                    <a:pt x="4402164" y="544590"/>
                    <a:pt x="4402164" y="544590"/>
                  </a:cubicBezTo>
                  <a:cubicBezTo>
                    <a:pt x="4402741" y="545743"/>
                    <a:pt x="4402741" y="545743"/>
                    <a:pt x="4402741" y="545743"/>
                  </a:cubicBezTo>
                  <a:cubicBezTo>
                    <a:pt x="4403318" y="546895"/>
                    <a:pt x="4403318" y="546895"/>
                    <a:pt x="4403318" y="546895"/>
                  </a:cubicBezTo>
                  <a:cubicBezTo>
                    <a:pt x="4403896" y="548047"/>
                    <a:pt x="4403896" y="548047"/>
                    <a:pt x="4403896" y="548047"/>
                  </a:cubicBezTo>
                  <a:cubicBezTo>
                    <a:pt x="4403896" y="549199"/>
                    <a:pt x="4404473" y="549199"/>
                    <a:pt x="4404473" y="549199"/>
                  </a:cubicBezTo>
                  <a:cubicBezTo>
                    <a:pt x="4404473" y="549776"/>
                    <a:pt x="4404473" y="550352"/>
                    <a:pt x="4404473" y="550352"/>
                  </a:cubicBezTo>
                  <a:cubicBezTo>
                    <a:pt x="4404473" y="551504"/>
                    <a:pt x="4404473" y="551504"/>
                    <a:pt x="4404473" y="551504"/>
                  </a:cubicBezTo>
                  <a:cubicBezTo>
                    <a:pt x="4404473" y="552656"/>
                    <a:pt x="4404473" y="552656"/>
                    <a:pt x="4404473" y="552656"/>
                  </a:cubicBezTo>
                  <a:cubicBezTo>
                    <a:pt x="4404473" y="553808"/>
                    <a:pt x="4404473" y="553808"/>
                    <a:pt x="4404473" y="553808"/>
                  </a:cubicBezTo>
                  <a:cubicBezTo>
                    <a:pt x="4404473" y="554961"/>
                    <a:pt x="4404473" y="554961"/>
                    <a:pt x="4404473" y="554961"/>
                  </a:cubicBezTo>
                  <a:cubicBezTo>
                    <a:pt x="4404473" y="556113"/>
                    <a:pt x="4404473" y="556113"/>
                    <a:pt x="4404473" y="556113"/>
                  </a:cubicBezTo>
                  <a:cubicBezTo>
                    <a:pt x="4404473" y="556689"/>
                    <a:pt x="4404473" y="557265"/>
                    <a:pt x="4404473" y="557265"/>
                  </a:cubicBezTo>
                  <a:cubicBezTo>
                    <a:pt x="4404473" y="558417"/>
                    <a:pt x="4404473" y="558417"/>
                    <a:pt x="4404473" y="558417"/>
                  </a:cubicBezTo>
                  <a:cubicBezTo>
                    <a:pt x="4404473" y="559570"/>
                    <a:pt x="4403896" y="559570"/>
                    <a:pt x="4403896" y="559570"/>
                  </a:cubicBezTo>
                  <a:cubicBezTo>
                    <a:pt x="4403318" y="560722"/>
                    <a:pt x="4403318" y="560722"/>
                    <a:pt x="4403318" y="560722"/>
                  </a:cubicBezTo>
                  <a:cubicBezTo>
                    <a:pt x="4402741" y="561874"/>
                    <a:pt x="4402741" y="561874"/>
                    <a:pt x="4402741" y="561874"/>
                  </a:cubicBezTo>
                  <a:cubicBezTo>
                    <a:pt x="4402164" y="563026"/>
                    <a:pt x="4402164" y="563026"/>
                    <a:pt x="4402164" y="563026"/>
                  </a:cubicBezTo>
                  <a:cubicBezTo>
                    <a:pt x="4401587" y="564179"/>
                    <a:pt x="4401587" y="564179"/>
                    <a:pt x="4401587" y="564179"/>
                  </a:cubicBezTo>
                  <a:cubicBezTo>
                    <a:pt x="4401010" y="565331"/>
                    <a:pt x="4401010" y="565331"/>
                    <a:pt x="4401010" y="565331"/>
                  </a:cubicBezTo>
                  <a:cubicBezTo>
                    <a:pt x="4395815" y="573352"/>
                    <a:pt x="4389510" y="578537"/>
                    <a:pt x="4382628" y="584254"/>
                  </a:cubicBezTo>
                  <a:cubicBezTo>
                    <a:pt x="4372859" y="591124"/>
                    <a:pt x="4362514" y="597461"/>
                    <a:pt x="4352169" y="603754"/>
                  </a:cubicBezTo>
                  <a:cubicBezTo>
                    <a:pt x="4332055" y="615232"/>
                    <a:pt x="4270515" y="643950"/>
                    <a:pt x="4248670" y="654852"/>
                  </a:cubicBezTo>
                  <a:cubicBezTo>
                    <a:pt x="4222207" y="667482"/>
                    <a:pt x="4194057" y="681265"/>
                    <a:pt x="4165863" y="690438"/>
                  </a:cubicBezTo>
                  <a:cubicBezTo>
                    <a:pt x="4154363" y="694471"/>
                    <a:pt x="4142286" y="697308"/>
                    <a:pt x="4130209" y="699036"/>
                  </a:cubicBezTo>
                  <a:cubicBezTo>
                    <a:pt x="4118132" y="700764"/>
                    <a:pt x="4105478" y="701340"/>
                    <a:pt x="4093400" y="701340"/>
                  </a:cubicBezTo>
                  <a:cubicBezTo>
                    <a:pt x="4085941" y="707633"/>
                    <a:pt x="4079015" y="716275"/>
                    <a:pt x="4071555" y="720840"/>
                  </a:cubicBezTo>
                  <a:cubicBezTo>
                    <a:pt x="4064096" y="726025"/>
                    <a:pt x="4057747" y="728285"/>
                    <a:pt x="4049710" y="731166"/>
                  </a:cubicBezTo>
                  <a:cubicBezTo>
                    <a:pt x="4041096" y="734047"/>
                    <a:pt x="4031905" y="736927"/>
                    <a:pt x="4023247" y="739187"/>
                  </a:cubicBezTo>
                  <a:cubicBezTo>
                    <a:pt x="3958822" y="755274"/>
                    <a:pt x="3886404" y="765024"/>
                    <a:pt x="3820247" y="774774"/>
                  </a:cubicBezTo>
                  <a:cubicBezTo>
                    <a:pt x="3686689" y="794938"/>
                    <a:pt x="3541765" y="812133"/>
                    <a:pt x="3411226" y="820199"/>
                  </a:cubicBezTo>
                  <a:close/>
                </a:path>
              </a:pathLst>
            </a:custGeom>
            <a:solidFill>
              <a:srgbClr val="00639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8" name="Google Shape;246;p20">
              <a:extLst>
                <a:ext uri="{FF2B5EF4-FFF2-40B4-BE49-F238E27FC236}">
                  <a16:creationId xmlns:a16="http://schemas.microsoft.com/office/drawing/2014/main" id="{12216A29-5963-42B4-8990-4ED89BDB78E6}"/>
                </a:ext>
              </a:extLst>
            </p:cNvPr>
            <p:cNvSpPr/>
            <p:nvPr/>
          </p:nvSpPr>
          <p:spPr>
            <a:xfrm flipH="1">
              <a:off x="7446807" y="2862530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9" name="Google Shape;246;p20">
              <a:extLst>
                <a:ext uri="{FF2B5EF4-FFF2-40B4-BE49-F238E27FC236}">
                  <a16:creationId xmlns:a16="http://schemas.microsoft.com/office/drawing/2014/main" id="{49983986-E023-4C94-8A62-E20089CE697D}"/>
                </a:ext>
              </a:extLst>
            </p:cNvPr>
            <p:cNvSpPr/>
            <p:nvPr/>
          </p:nvSpPr>
          <p:spPr>
            <a:xfrm flipH="1">
              <a:off x="8234342" y="2877229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EF8E4E8-56ED-48FA-A552-0D12BE750211}"/>
                </a:ext>
              </a:extLst>
            </p:cNvPr>
            <p:cNvSpPr txBox="1"/>
            <p:nvPr/>
          </p:nvSpPr>
          <p:spPr>
            <a:xfrm>
              <a:off x="5902437" y="3673323"/>
              <a:ext cx="9831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Spiny Dogfish</a:t>
              </a:r>
            </a:p>
          </p:txBody>
        </p:sp>
        <p:sp>
          <p:nvSpPr>
            <p:cNvPr id="24" name="Google Shape;239;p20">
              <a:extLst>
                <a:ext uri="{FF2B5EF4-FFF2-40B4-BE49-F238E27FC236}">
                  <a16:creationId xmlns:a16="http://schemas.microsoft.com/office/drawing/2014/main" id="{DD94370C-D019-4BA3-AF9A-4CFFC32C76E4}"/>
                </a:ext>
              </a:extLst>
            </p:cNvPr>
            <p:cNvSpPr/>
            <p:nvPr/>
          </p:nvSpPr>
          <p:spPr>
            <a:xfrm>
              <a:off x="6740879" y="3863717"/>
              <a:ext cx="884464" cy="265543"/>
            </a:xfrm>
            <a:custGeom>
              <a:avLst/>
              <a:gdLst/>
              <a:ahLst/>
              <a:cxnLst/>
              <a:rect l="l" t="t" r="r" b="b"/>
              <a:pathLst>
                <a:path w="4473302" h="1343024" extrusionOk="0">
                  <a:moveTo>
                    <a:pt x="0" y="121337"/>
                  </a:moveTo>
                  <a:cubicBezTo>
                    <a:pt x="140751" y="118911"/>
                    <a:pt x="212745" y="189286"/>
                    <a:pt x="299299" y="242675"/>
                  </a:cubicBezTo>
                  <a:cubicBezTo>
                    <a:pt x="440859" y="330037"/>
                    <a:pt x="565432" y="413356"/>
                    <a:pt x="703757" y="501528"/>
                  </a:cubicBezTo>
                  <a:cubicBezTo>
                    <a:pt x="748247" y="529840"/>
                    <a:pt x="791119" y="575139"/>
                    <a:pt x="841272" y="598597"/>
                  </a:cubicBezTo>
                  <a:cubicBezTo>
                    <a:pt x="902750" y="627718"/>
                    <a:pt x="1019234" y="615585"/>
                    <a:pt x="1083947" y="598597"/>
                  </a:cubicBezTo>
                  <a:cubicBezTo>
                    <a:pt x="1239259" y="558961"/>
                    <a:pt x="1393762" y="547636"/>
                    <a:pt x="1545029" y="517706"/>
                  </a:cubicBezTo>
                  <a:cubicBezTo>
                    <a:pt x="1547456" y="512043"/>
                    <a:pt x="1550691" y="507190"/>
                    <a:pt x="1553118" y="501528"/>
                  </a:cubicBezTo>
                  <a:cubicBezTo>
                    <a:pt x="1515908" y="488585"/>
                    <a:pt x="1449577" y="492629"/>
                    <a:pt x="1399424" y="493438"/>
                  </a:cubicBezTo>
                  <a:cubicBezTo>
                    <a:pt x="1372730" y="475642"/>
                    <a:pt x="1295074" y="484540"/>
                    <a:pt x="1253819" y="485349"/>
                  </a:cubicBezTo>
                  <a:cubicBezTo>
                    <a:pt x="1230361" y="479687"/>
                    <a:pt x="1233596" y="474833"/>
                    <a:pt x="1253819" y="469171"/>
                  </a:cubicBezTo>
                  <a:cubicBezTo>
                    <a:pt x="1322577" y="452184"/>
                    <a:pt x="1422882" y="431961"/>
                    <a:pt x="1480315" y="396369"/>
                  </a:cubicBezTo>
                  <a:cubicBezTo>
                    <a:pt x="1520761" y="371292"/>
                    <a:pt x="1500538" y="338127"/>
                    <a:pt x="1569296" y="331655"/>
                  </a:cubicBezTo>
                  <a:cubicBezTo>
                    <a:pt x="1623494" y="350260"/>
                    <a:pt x="1676882" y="369674"/>
                    <a:pt x="1731079" y="388279"/>
                  </a:cubicBezTo>
                  <a:cubicBezTo>
                    <a:pt x="1731079" y="385853"/>
                    <a:pt x="1731079" y="382617"/>
                    <a:pt x="1731079" y="380190"/>
                  </a:cubicBezTo>
                  <a:cubicBezTo>
                    <a:pt x="1699532" y="365630"/>
                    <a:pt x="1618640" y="329229"/>
                    <a:pt x="1601653" y="299299"/>
                  </a:cubicBezTo>
                  <a:cubicBezTo>
                    <a:pt x="1601653" y="292018"/>
                    <a:pt x="1604888" y="287165"/>
                    <a:pt x="1625920" y="299299"/>
                  </a:cubicBezTo>
                  <a:cubicBezTo>
                    <a:pt x="1649379" y="317904"/>
                    <a:pt x="1685780" y="317095"/>
                    <a:pt x="1714901" y="331655"/>
                  </a:cubicBezTo>
                  <a:cubicBezTo>
                    <a:pt x="1763436" y="355923"/>
                    <a:pt x="1811162" y="397177"/>
                    <a:pt x="1868595" y="412547"/>
                  </a:cubicBezTo>
                  <a:cubicBezTo>
                    <a:pt x="1960002" y="436814"/>
                    <a:pt x="2214002" y="359967"/>
                    <a:pt x="2289231" y="339744"/>
                  </a:cubicBezTo>
                  <a:cubicBezTo>
                    <a:pt x="2353944" y="322757"/>
                    <a:pt x="2491460" y="330846"/>
                    <a:pt x="2539995" y="299299"/>
                  </a:cubicBezTo>
                  <a:cubicBezTo>
                    <a:pt x="2461530" y="301725"/>
                    <a:pt x="2383874" y="304961"/>
                    <a:pt x="2305409" y="307388"/>
                  </a:cubicBezTo>
                  <a:cubicBezTo>
                    <a:pt x="2290040" y="304152"/>
                    <a:pt x="2285995" y="299299"/>
                    <a:pt x="2305409" y="291210"/>
                  </a:cubicBezTo>
                  <a:cubicBezTo>
                    <a:pt x="2479326" y="262089"/>
                    <a:pt x="2484989" y="10516"/>
                    <a:pt x="2677511" y="0"/>
                  </a:cubicBezTo>
                  <a:cubicBezTo>
                    <a:pt x="2696116" y="26694"/>
                    <a:pt x="2774580" y="82509"/>
                    <a:pt x="2803701" y="101923"/>
                  </a:cubicBezTo>
                  <a:cubicBezTo>
                    <a:pt x="2798039" y="93834"/>
                    <a:pt x="2798848" y="89790"/>
                    <a:pt x="2797230" y="80083"/>
                  </a:cubicBezTo>
                  <a:cubicBezTo>
                    <a:pt x="2794803" y="60669"/>
                    <a:pt x="2790759" y="61478"/>
                    <a:pt x="2806937" y="80892"/>
                  </a:cubicBezTo>
                  <a:cubicBezTo>
                    <a:pt x="2831204" y="114866"/>
                    <a:pt x="2862752" y="128618"/>
                    <a:pt x="2895918" y="153694"/>
                  </a:cubicBezTo>
                  <a:cubicBezTo>
                    <a:pt x="2941217" y="187668"/>
                    <a:pt x="2978427" y="242675"/>
                    <a:pt x="3033433" y="266942"/>
                  </a:cubicBezTo>
                  <a:cubicBezTo>
                    <a:pt x="3071453" y="272604"/>
                    <a:pt x="3108662" y="277458"/>
                    <a:pt x="3146682" y="283120"/>
                  </a:cubicBezTo>
                  <a:cubicBezTo>
                    <a:pt x="3285006" y="317095"/>
                    <a:pt x="3445171" y="302534"/>
                    <a:pt x="3591585" y="339744"/>
                  </a:cubicBezTo>
                  <a:cubicBezTo>
                    <a:pt x="3765502" y="384235"/>
                    <a:pt x="3935374" y="423063"/>
                    <a:pt x="4093113" y="469171"/>
                  </a:cubicBezTo>
                  <a:cubicBezTo>
                    <a:pt x="4185329" y="496674"/>
                    <a:pt x="4453889" y="520942"/>
                    <a:pt x="4473303" y="622865"/>
                  </a:cubicBezTo>
                  <a:cubicBezTo>
                    <a:pt x="4345495" y="660884"/>
                    <a:pt x="4245189" y="743393"/>
                    <a:pt x="4090686" y="780603"/>
                  </a:cubicBezTo>
                  <a:cubicBezTo>
                    <a:pt x="4014648" y="798399"/>
                    <a:pt x="3985527" y="778986"/>
                    <a:pt x="3907062" y="800826"/>
                  </a:cubicBezTo>
                  <a:cubicBezTo>
                    <a:pt x="3761457" y="842081"/>
                    <a:pt x="3606954" y="895469"/>
                    <a:pt x="3421713" y="897896"/>
                  </a:cubicBezTo>
                  <a:cubicBezTo>
                    <a:pt x="3350528" y="1028131"/>
                    <a:pt x="3260739" y="1336328"/>
                    <a:pt x="3081968" y="1342800"/>
                  </a:cubicBezTo>
                  <a:cubicBezTo>
                    <a:pt x="3059319" y="1344417"/>
                    <a:pt x="3066599" y="1337137"/>
                    <a:pt x="3081968" y="1326621"/>
                  </a:cubicBezTo>
                  <a:cubicBezTo>
                    <a:pt x="3132121" y="1251392"/>
                    <a:pt x="3038287" y="1069386"/>
                    <a:pt x="3033433" y="978788"/>
                  </a:cubicBezTo>
                  <a:cubicBezTo>
                    <a:pt x="3069835" y="957756"/>
                    <a:pt x="3100573" y="934297"/>
                    <a:pt x="3146682" y="922164"/>
                  </a:cubicBezTo>
                  <a:cubicBezTo>
                    <a:pt x="3146682" y="919737"/>
                    <a:pt x="3146682" y="916501"/>
                    <a:pt x="3146682" y="914074"/>
                  </a:cubicBezTo>
                  <a:cubicBezTo>
                    <a:pt x="3025344" y="916501"/>
                    <a:pt x="2903198" y="933488"/>
                    <a:pt x="2782670" y="922164"/>
                  </a:cubicBezTo>
                  <a:cubicBezTo>
                    <a:pt x="2683173" y="912457"/>
                    <a:pt x="2476091" y="881718"/>
                    <a:pt x="2378212" y="905985"/>
                  </a:cubicBezTo>
                  <a:cubicBezTo>
                    <a:pt x="2269008" y="932679"/>
                    <a:pt x="2188117" y="995775"/>
                    <a:pt x="2078913" y="1035412"/>
                  </a:cubicBezTo>
                  <a:cubicBezTo>
                    <a:pt x="2058690" y="1042692"/>
                    <a:pt x="2021480" y="1073431"/>
                    <a:pt x="1981843" y="1059679"/>
                  </a:cubicBezTo>
                  <a:cubicBezTo>
                    <a:pt x="1938971" y="1044310"/>
                    <a:pt x="1890436" y="995775"/>
                    <a:pt x="1852417" y="978788"/>
                  </a:cubicBezTo>
                  <a:cubicBezTo>
                    <a:pt x="1793366" y="952093"/>
                    <a:pt x="1669602" y="989304"/>
                    <a:pt x="1615404" y="955329"/>
                  </a:cubicBezTo>
                  <a:cubicBezTo>
                    <a:pt x="1621067" y="955329"/>
                    <a:pt x="1645334" y="954520"/>
                    <a:pt x="1650188" y="954520"/>
                  </a:cubicBezTo>
                  <a:cubicBezTo>
                    <a:pt x="1688207" y="921355"/>
                    <a:pt x="1941397" y="872820"/>
                    <a:pt x="2006111" y="857450"/>
                  </a:cubicBezTo>
                  <a:cubicBezTo>
                    <a:pt x="2028760" y="852597"/>
                    <a:pt x="2037658" y="845317"/>
                    <a:pt x="2014200" y="833183"/>
                  </a:cubicBezTo>
                  <a:cubicBezTo>
                    <a:pt x="1993977" y="821858"/>
                    <a:pt x="1667175" y="791119"/>
                    <a:pt x="1569296" y="768470"/>
                  </a:cubicBezTo>
                  <a:cubicBezTo>
                    <a:pt x="1493258" y="750673"/>
                    <a:pt x="1154323" y="728024"/>
                    <a:pt x="1083947" y="728024"/>
                  </a:cubicBezTo>
                  <a:cubicBezTo>
                    <a:pt x="1031367" y="716699"/>
                    <a:pt x="940769" y="711846"/>
                    <a:pt x="881718" y="728024"/>
                  </a:cubicBezTo>
                  <a:cubicBezTo>
                    <a:pt x="799209" y="750673"/>
                    <a:pt x="729642" y="812151"/>
                    <a:pt x="655222" y="841272"/>
                  </a:cubicBezTo>
                  <a:cubicBezTo>
                    <a:pt x="586464" y="867966"/>
                    <a:pt x="272605" y="964227"/>
                    <a:pt x="194140" y="905985"/>
                  </a:cubicBezTo>
                  <a:cubicBezTo>
                    <a:pt x="179579" y="890616"/>
                    <a:pt x="178770" y="880909"/>
                    <a:pt x="177961" y="849361"/>
                  </a:cubicBezTo>
                  <a:cubicBezTo>
                    <a:pt x="244293" y="823476"/>
                    <a:pt x="311432" y="707801"/>
                    <a:pt x="242675" y="582419"/>
                  </a:cubicBezTo>
                  <a:cubicBezTo>
                    <a:pt x="163401" y="437623"/>
                    <a:pt x="4045" y="342980"/>
                    <a:pt x="0" y="121337"/>
                  </a:cubicBezTo>
                  <a:close/>
                </a:path>
              </a:pathLst>
            </a:custGeom>
            <a:solidFill>
              <a:srgbClr val="F097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5" name="Google Shape;239;p20">
              <a:extLst>
                <a:ext uri="{FF2B5EF4-FFF2-40B4-BE49-F238E27FC236}">
                  <a16:creationId xmlns:a16="http://schemas.microsoft.com/office/drawing/2014/main" id="{63341092-D5DE-4906-B518-EEE2A9B11D89}"/>
                </a:ext>
              </a:extLst>
            </p:cNvPr>
            <p:cNvSpPr/>
            <p:nvPr/>
          </p:nvSpPr>
          <p:spPr>
            <a:xfrm>
              <a:off x="7665381" y="3841487"/>
              <a:ext cx="884464" cy="265543"/>
            </a:xfrm>
            <a:custGeom>
              <a:avLst/>
              <a:gdLst/>
              <a:ahLst/>
              <a:cxnLst/>
              <a:rect l="l" t="t" r="r" b="b"/>
              <a:pathLst>
                <a:path w="4473302" h="1343024" extrusionOk="0">
                  <a:moveTo>
                    <a:pt x="0" y="121337"/>
                  </a:moveTo>
                  <a:cubicBezTo>
                    <a:pt x="140751" y="118911"/>
                    <a:pt x="212745" y="189286"/>
                    <a:pt x="299299" y="242675"/>
                  </a:cubicBezTo>
                  <a:cubicBezTo>
                    <a:pt x="440859" y="330037"/>
                    <a:pt x="565432" y="413356"/>
                    <a:pt x="703757" y="501528"/>
                  </a:cubicBezTo>
                  <a:cubicBezTo>
                    <a:pt x="748247" y="529840"/>
                    <a:pt x="791119" y="575139"/>
                    <a:pt x="841272" y="598597"/>
                  </a:cubicBezTo>
                  <a:cubicBezTo>
                    <a:pt x="902750" y="627718"/>
                    <a:pt x="1019234" y="615585"/>
                    <a:pt x="1083947" y="598597"/>
                  </a:cubicBezTo>
                  <a:cubicBezTo>
                    <a:pt x="1239259" y="558961"/>
                    <a:pt x="1393762" y="547636"/>
                    <a:pt x="1545029" y="517706"/>
                  </a:cubicBezTo>
                  <a:cubicBezTo>
                    <a:pt x="1547456" y="512043"/>
                    <a:pt x="1550691" y="507190"/>
                    <a:pt x="1553118" y="501528"/>
                  </a:cubicBezTo>
                  <a:cubicBezTo>
                    <a:pt x="1515908" y="488585"/>
                    <a:pt x="1449577" y="492629"/>
                    <a:pt x="1399424" y="493438"/>
                  </a:cubicBezTo>
                  <a:cubicBezTo>
                    <a:pt x="1372730" y="475642"/>
                    <a:pt x="1295074" y="484540"/>
                    <a:pt x="1253819" y="485349"/>
                  </a:cubicBezTo>
                  <a:cubicBezTo>
                    <a:pt x="1230361" y="479687"/>
                    <a:pt x="1233596" y="474833"/>
                    <a:pt x="1253819" y="469171"/>
                  </a:cubicBezTo>
                  <a:cubicBezTo>
                    <a:pt x="1322577" y="452184"/>
                    <a:pt x="1422882" y="431961"/>
                    <a:pt x="1480315" y="396369"/>
                  </a:cubicBezTo>
                  <a:cubicBezTo>
                    <a:pt x="1520761" y="371292"/>
                    <a:pt x="1500538" y="338127"/>
                    <a:pt x="1569296" y="331655"/>
                  </a:cubicBezTo>
                  <a:cubicBezTo>
                    <a:pt x="1623494" y="350260"/>
                    <a:pt x="1676882" y="369674"/>
                    <a:pt x="1731079" y="388279"/>
                  </a:cubicBezTo>
                  <a:cubicBezTo>
                    <a:pt x="1731079" y="385853"/>
                    <a:pt x="1731079" y="382617"/>
                    <a:pt x="1731079" y="380190"/>
                  </a:cubicBezTo>
                  <a:cubicBezTo>
                    <a:pt x="1699532" y="365630"/>
                    <a:pt x="1618640" y="329229"/>
                    <a:pt x="1601653" y="299299"/>
                  </a:cubicBezTo>
                  <a:cubicBezTo>
                    <a:pt x="1601653" y="292018"/>
                    <a:pt x="1604888" y="287165"/>
                    <a:pt x="1625920" y="299299"/>
                  </a:cubicBezTo>
                  <a:cubicBezTo>
                    <a:pt x="1649379" y="317904"/>
                    <a:pt x="1685780" y="317095"/>
                    <a:pt x="1714901" y="331655"/>
                  </a:cubicBezTo>
                  <a:cubicBezTo>
                    <a:pt x="1763436" y="355923"/>
                    <a:pt x="1811162" y="397177"/>
                    <a:pt x="1868595" y="412547"/>
                  </a:cubicBezTo>
                  <a:cubicBezTo>
                    <a:pt x="1960002" y="436814"/>
                    <a:pt x="2214002" y="359967"/>
                    <a:pt x="2289231" y="339744"/>
                  </a:cubicBezTo>
                  <a:cubicBezTo>
                    <a:pt x="2353944" y="322757"/>
                    <a:pt x="2491460" y="330846"/>
                    <a:pt x="2539995" y="299299"/>
                  </a:cubicBezTo>
                  <a:cubicBezTo>
                    <a:pt x="2461530" y="301725"/>
                    <a:pt x="2383874" y="304961"/>
                    <a:pt x="2305409" y="307388"/>
                  </a:cubicBezTo>
                  <a:cubicBezTo>
                    <a:pt x="2290040" y="304152"/>
                    <a:pt x="2285995" y="299299"/>
                    <a:pt x="2305409" y="291210"/>
                  </a:cubicBezTo>
                  <a:cubicBezTo>
                    <a:pt x="2479326" y="262089"/>
                    <a:pt x="2484989" y="10516"/>
                    <a:pt x="2677511" y="0"/>
                  </a:cubicBezTo>
                  <a:cubicBezTo>
                    <a:pt x="2696116" y="26694"/>
                    <a:pt x="2774580" y="82509"/>
                    <a:pt x="2803701" y="101923"/>
                  </a:cubicBezTo>
                  <a:cubicBezTo>
                    <a:pt x="2798039" y="93834"/>
                    <a:pt x="2798848" y="89790"/>
                    <a:pt x="2797230" y="80083"/>
                  </a:cubicBezTo>
                  <a:cubicBezTo>
                    <a:pt x="2794803" y="60669"/>
                    <a:pt x="2790759" y="61478"/>
                    <a:pt x="2806937" y="80892"/>
                  </a:cubicBezTo>
                  <a:cubicBezTo>
                    <a:pt x="2831204" y="114866"/>
                    <a:pt x="2862752" y="128618"/>
                    <a:pt x="2895918" y="153694"/>
                  </a:cubicBezTo>
                  <a:cubicBezTo>
                    <a:pt x="2941217" y="187668"/>
                    <a:pt x="2978427" y="242675"/>
                    <a:pt x="3033433" y="266942"/>
                  </a:cubicBezTo>
                  <a:cubicBezTo>
                    <a:pt x="3071453" y="272604"/>
                    <a:pt x="3108662" y="277458"/>
                    <a:pt x="3146682" y="283120"/>
                  </a:cubicBezTo>
                  <a:cubicBezTo>
                    <a:pt x="3285006" y="317095"/>
                    <a:pt x="3445171" y="302534"/>
                    <a:pt x="3591585" y="339744"/>
                  </a:cubicBezTo>
                  <a:cubicBezTo>
                    <a:pt x="3765502" y="384235"/>
                    <a:pt x="3935374" y="423063"/>
                    <a:pt x="4093113" y="469171"/>
                  </a:cubicBezTo>
                  <a:cubicBezTo>
                    <a:pt x="4185329" y="496674"/>
                    <a:pt x="4453889" y="520942"/>
                    <a:pt x="4473303" y="622865"/>
                  </a:cubicBezTo>
                  <a:cubicBezTo>
                    <a:pt x="4345495" y="660884"/>
                    <a:pt x="4245189" y="743393"/>
                    <a:pt x="4090686" y="780603"/>
                  </a:cubicBezTo>
                  <a:cubicBezTo>
                    <a:pt x="4014648" y="798399"/>
                    <a:pt x="3985527" y="778986"/>
                    <a:pt x="3907062" y="800826"/>
                  </a:cubicBezTo>
                  <a:cubicBezTo>
                    <a:pt x="3761457" y="842081"/>
                    <a:pt x="3606954" y="895469"/>
                    <a:pt x="3421713" y="897896"/>
                  </a:cubicBezTo>
                  <a:cubicBezTo>
                    <a:pt x="3350528" y="1028131"/>
                    <a:pt x="3260739" y="1336328"/>
                    <a:pt x="3081968" y="1342800"/>
                  </a:cubicBezTo>
                  <a:cubicBezTo>
                    <a:pt x="3059319" y="1344417"/>
                    <a:pt x="3066599" y="1337137"/>
                    <a:pt x="3081968" y="1326621"/>
                  </a:cubicBezTo>
                  <a:cubicBezTo>
                    <a:pt x="3132121" y="1251392"/>
                    <a:pt x="3038287" y="1069386"/>
                    <a:pt x="3033433" y="978788"/>
                  </a:cubicBezTo>
                  <a:cubicBezTo>
                    <a:pt x="3069835" y="957756"/>
                    <a:pt x="3100573" y="934297"/>
                    <a:pt x="3146682" y="922164"/>
                  </a:cubicBezTo>
                  <a:cubicBezTo>
                    <a:pt x="3146682" y="919737"/>
                    <a:pt x="3146682" y="916501"/>
                    <a:pt x="3146682" y="914074"/>
                  </a:cubicBezTo>
                  <a:cubicBezTo>
                    <a:pt x="3025344" y="916501"/>
                    <a:pt x="2903198" y="933488"/>
                    <a:pt x="2782670" y="922164"/>
                  </a:cubicBezTo>
                  <a:cubicBezTo>
                    <a:pt x="2683173" y="912457"/>
                    <a:pt x="2476091" y="881718"/>
                    <a:pt x="2378212" y="905985"/>
                  </a:cubicBezTo>
                  <a:cubicBezTo>
                    <a:pt x="2269008" y="932679"/>
                    <a:pt x="2188117" y="995775"/>
                    <a:pt x="2078913" y="1035412"/>
                  </a:cubicBezTo>
                  <a:cubicBezTo>
                    <a:pt x="2058690" y="1042692"/>
                    <a:pt x="2021480" y="1073431"/>
                    <a:pt x="1981843" y="1059679"/>
                  </a:cubicBezTo>
                  <a:cubicBezTo>
                    <a:pt x="1938971" y="1044310"/>
                    <a:pt x="1890436" y="995775"/>
                    <a:pt x="1852417" y="978788"/>
                  </a:cubicBezTo>
                  <a:cubicBezTo>
                    <a:pt x="1793366" y="952093"/>
                    <a:pt x="1669602" y="989304"/>
                    <a:pt x="1615404" y="955329"/>
                  </a:cubicBezTo>
                  <a:cubicBezTo>
                    <a:pt x="1621067" y="955329"/>
                    <a:pt x="1645334" y="954520"/>
                    <a:pt x="1650188" y="954520"/>
                  </a:cubicBezTo>
                  <a:cubicBezTo>
                    <a:pt x="1688207" y="921355"/>
                    <a:pt x="1941397" y="872820"/>
                    <a:pt x="2006111" y="857450"/>
                  </a:cubicBezTo>
                  <a:cubicBezTo>
                    <a:pt x="2028760" y="852597"/>
                    <a:pt x="2037658" y="845317"/>
                    <a:pt x="2014200" y="833183"/>
                  </a:cubicBezTo>
                  <a:cubicBezTo>
                    <a:pt x="1993977" y="821858"/>
                    <a:pt x="1667175" y="791119"/>
                    <a:pt x="1569296" y="768470"/>
                  </a:cubicBezTo>
                  <a:cubicBezTo>
                    <a:pt x="1493258" y="750673"/>
                    <a:pt x="1154323" y="728024"/>
                    <a:pt x="1083947" y="728024"/>
                  </a:cubicBezTo>
                  <a:cubicBezTo>
                    <a:pt x="1031367" y="716699"/>
                    <a:pt x="940769" y="711846"/>
                    <a:pt x="881718" y="728024"/>
                  </a:cubicBezTo>
                  <a:cubicBezTo>
                    <a:pt x="799209" y="750673"/>
                    <a:pt x="729642" y="812151"/>
                    <a:pt x="655222" y="841272"/>
                  </a:cubicBezTo>
                  <a:cubicBezTo>
                    <a:pt x="586464" y="867966"/>
                    <a:pt x="272605" y="964227"/>
                    <a:pt x="194140" y="905985"/>
                  </a:cubicBezTo>
                  <a:cubicBezTo>
                    <a:pt x="179579" y="890616"/>
                    <a:pt x="178770" y="880909"/>
                    <a:pt x="177961" y="849361"/>
                  </a:cubicBezTo>
                  <a:cubicBezTo>
                    <a:pt x="244293" y="823476"/>
                    <a:pt x="311432" y="707801"/>
                    <a:pt x="242675" y="582419"/>
                  </a:cubicBezTo>
                  <a:cubicBezTo>
                    <a:pt x="163401" y="437623"/>
                    <a:pt x="4045" y="342980"/>
                    <a:pt x="0" y="121337"/>
                  </a:cubicBezTo>
                  <a:close/>
                </a:path>
              </a:pathLst>
            </a:custGeom>
            <a:solidFill>
              <a:srgbClr val="F097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26" name="Google Shape;239;p20">
              <a:extLst>
                <a:ext uri="{FF2B5EF4-FFF2-40B4-BE49-F238E27FC236}">
                  <a16:creationId xmlns:a16="http://schemas.microsoft.com/office/drawing/2014/main" id="{B2DFA86F-A820-4C5E-8BF7-F84C3CCC78C6}"/>
                </a:ext>
              </a:extLst>
            </p:cNvPr>
            <p:cNvSpPr/>
            <p:nvPr/>
          </p:nvSpPr>
          <p:spPr>
            <a:xfrm>
              <a:off x="8558901" y="3841487"/>
              <a:ext cx="884464" cy="265543"/>
            </a:xfrm>
            <a:custGeom>
              <a:avLst/>
              <a:gdLst/>
              <a:ahLst/>
              <a:cxnLst/>
              <a:rect l="l" t="t" r="r" b="b"/>
              <a:pathLst>
                <a:path w="4473302" h="1343024" extrusionOk="0">
                  <a:moveTo>
                    <a:pt x="0" y="121337"/>
                  </a:moveTo>
                  <a:cubicBezTo>
                    <a:pt x="140751" y="118911"/>
                    <a:pt x="212745" y="189286"/>
                    <a:pt x="299299" y="242675"/>
                  </a:cubicBezTo>
                  <a:cubicBezTo>
                    <a:pt x="440859" y="330037"/>
                    <a:pt x="565432" y="413356"/>
                    <a:pt x="703757" y="501528"/>
                  </a:cubicBezTo>
                  <a:cubicBezTo>
                    <a:pt x="748247" y="529840"/>
                    <a:pt x="791119" y="575139"/>
                    <a:pt x="841272" y="598597"/>
                  </a:cubicBezTo>
                  <a:cubicBezTo>
                    <a:pt x="902750" y="627718"/>
                    <a:pt x="1019234" y="615585"/>
                    <a:pt x="1083947" y="598597"/>
                  </a:cubicBezTo>
                  <a:cubicBezTo>
                    <a:pt x="1239259" y="558961"/>
                    <a:pt x="1393762" y="547636"/>
                    <a:pt x="1545029" y="517706"/>
                  </a:cubicBezTo>
                  <a:cubicBezTo>
                    <a:pt x="1547456" y="512043"/>
                    <a:pt x="1550691" y="507190"/>
                    <a:pt x="1553118" y="501528"/>
                  </a:cubicBezTo>
                  <a:cubicBezTo>
                    <a:pt x="1515908" y="488585"/>
                    <a:pt x="1449577" y="492629"/>
                    <a:pt x="1399424" y="493438"/>
                  </a:cubicBezTo>
                  <a:cubicBezTo>
                    <a:pt x="1372730" y="475642"/>
                    <a:pt x="1295074" y="484540"/>
                    <a:pt x="1253819" y="485349"/>
                  </a:cubicBezTo>
                  <a:cubicBezTo>
                    <a:pt x="1230361" y="479687"/>
                    <a:pt x="1233596" y="474833"/>
                    <a:pt x="1253819" y="469171"/>
                  </a:cubicBezTo>
                  <a:cubicBezTo>
                    <a:pt x="1322577" y="452184"/>
                    <a:pt x="1422882" y="431961"/>
                    <a:pt x="1480315" y="396369"/>
                  </a:cubicBezTo>
                  <a:cubicBezTo>
                    <a:pt x="1520761" y="371292"/>
                    <a:pt x="1500538" y="338127"/>
                    <a:pt x="1569296" y="331655"/>
                  </a:cubicBezTo>
                  <a:cubicBezTo>
                    <a:pt x="1623494" y="350260"/>
                    <a:pt x="1676882" y="369674"/>
                    <a:pt x="1731079" y="388279"/>
                  </a:cubicBezTo>
                  <a:cubicBezTo>
                    <a:pt x="1731079" y="385853"/>
                    <a:pt x="1731079" y="382617"/>
                    <a:pt x="1731079" y="380190"/>
                  </a:cubicBezTo>
                  <a:cubicBezTo>
                    <a:pt x="1699532" y="365630"/>
                    <a:pt x="1618640" y="329229"/>
                    <a:pt x="1601653" y="299299"/>
                  </a:cubicBezTo>
                  <a:cubicBezTo>
                    <a:pt x="1601653" y="292018"/>
                    <a:pt x="1604888" y="287165"/>
                    <a:pt x="1625920" y="299299"/>
                  </a:cubicBezTo>
                  <a:cubicBezTo>
                    <a:pt x="1649379" y="317904"/>
                    <a:pt x="1685780" y="317095"/>
                    <a:pt x="1714901" y="331655"/>
                  </a:cubicBezTo>
                  <a:cubicBezTo>
                    <a:pt x="1763436" y="355923"/>
                    <a:pt x="1811162" y="397177"/>
                    <a:pt x="1868595" y="412547"/>
                  </a:cubicBezTo>
                  <a:cubicBezTo>
                    <a:pt x="1960002" y="436814"/>
                    <a:pt x="2214002" y="359967"/>
                    <a:pt x="2289231" y="339744"/>
                  </a:cubicBezTo>
                  <a:cubicBezTo>
                    <a:pt x="2353944" y="322757"/>
                    <a:pt x="2491460" y="330846"/>
                    <a:pt x="2539995" y="299299"/>
                  </a:cubicBezTo>
                  <a:cubicBezTo>
                    <a:pt x="2461530" y="301725"/>
                    <a:pt x="2383874" y="304961"/>
                    <a:pt x="2305409" y="307388"/>
                  </a:cubicBezTo>
                  <a:cubicBezTo>
                    <a:pt x="2290040" y="304152"/>
                    <a:pt x="2285995" y="299299"/>
                    <a:pt x="2305409" y="291210"/>
                  </a:cubicBezTo>
                  <a:cubicBezTo>
                    <a:pt x="2479326" y="262089"/>
                    <a:pt x="2484989" y="10516"/>
                    <a:pt x="2677511" y="0"/>
                  </a:cubicBezTo>
                  <a:cubicBezTo>
                    <a:pt x="2696116" y="26694"/>
                    <a:pt x="2774580" y="82509"/>
                    <a:pt x="2803701" y="101923"/>
                  </a:cubicBezTo>
                  <a:cubicBezTo>
                    <a:pt x="2798039" y="93834"/>
                    <a:pt x="2798848" y="89790"/>
                    <a:pt x="2797230" y="80083"/>
                  </a:cubicBezTo>
                  <a:cubicBezTo>
                    <a:pt x="2794803" y="60669"/>
                    <a:pt x="2790759" y="61478"/>
                    <a:pt x="2806937" y="80892"/>
                  </a:cubicBezTo>
                  <a:cubicBezTo>
                    <a:pt x="2831204" y="114866"/>
                    <a:pt x="2862752" y="128618"/>
                    <a:pt x="2895918" y="153694"/>
                  </a:cubicBezTo>
                  <a:cubicBezTo>
                    <a:pt x="2941217" y="187668"/>
                    <a:pt x="2978427" y="242675"/>
                    <a:pt x="3033433" y="266942"/>
                  </a:cubicBezTo>
                  <a:cubicBezTo>
                    <a:pt x="3071453" y="272604"/>
                    <a:pt x="3108662" y="277458"/>
                    <a:pt x="3146682" y="283120"/>
                  </a:cubicBezTo>
                  <a:cubicBezTo>
                    <a:pt x="3285006" y="317095"/>
                    <a:pt x="3445171" y="302534"/>
                    <a:pt x="3591585" y="339744"/>
                  </a:cubicBezTo>
                  <a:cubicBezTo>
                    <a:pt x="3765502" y="384235"/>
                    <a:pt x="3935374" y="423063"/>
                    <a:pt x="4093113" y="469171"/>
                  </a:cubicBezTo>
                  <a:cubicBezTo>
                    <a:pt x="4185329" y="496674"/>
                    <a:pt x="4453889" y="520942"/>
                    <a:pt x="4473303" y="622865"/>
                  </a:cubicBezTo>
                  <a:cubicBezTo>
                    <a:pt x="4345495" y="660884"/>
                    <a:pt x="4245189" y="743393"/>
                    <a:pt x="4090686" y="780603"/>
                  </a:cubicBezTo>
                  <a:cubicBezTo>
                    <a:pt x="4014648" y="798399"/>
                    <a:pt x="3985527" y="778986"/>
                    <a:pt x="3907062" y="800826"/>
                  </a:cubicBezTo>
                  <a:cubicBezTo>
                    <a:pt x="3761457" y="842081"/>
                    <a:pt x="3606954" y="895469"/>
                    <a:pt x="3421713" y="897896"/>
                  </a:cubicBezTo>
                  <a:cubicBezTo>
                    <a:pt x="3350528" y="1028131"/>
                    <a:pt x="3260739" y="1336328"/>
                    <a:pt x="3081968" y="1342800"/>
                  </a:cubicBezTo>
                  <a:cubicBezTo>
                    <a:pt x="3059319" y="1344417"/>
                    <a:pt x="3066599" y="1337137"/>
                    <a:pt x="3081968" y="1326621"/>
                  </a:cubicBezTo>
                  <a:cubicBezTo>
                    <a:pt x="3132121" y="1251392"/>
                    <a:pt x="3038287" y="1069386"/>
                    <a:pt x="3033433" y="978788"/>
                  </a:cubicBezTo>
                  <a:cubicBezTo>
                    <a:pt x="3069835" y="957756"/>
                    <a:pt x="3100573" y="934297"/>
                    <a:pt x="3146682" y="922164"/>
                  </a:cubicBezTo>
                  <a:cubicBezTo>
                    <a:pt x="3146682" y="919737"/>
                    <a:pt x="3146682" y="916501"/>
                    <a:pt x="3146682" y="914074"/>
                  </a:cubicBezTo>
                  <a:cubicBezTo>
                    <a:pt x="3025344" y="916501"/>
                    <a:pt x="2903198" y="933488"/>
                    <a:pt x="2782670" y="922164"/>
                  </a:cubicBezTo>
                  <a:cubicBezTo>
                    <a:pt x="2683173" y="912457"/>
                    <a:pt x="2476091" y="881718"/>
                    <a:pt x="2378212" y="905985"/>
                  </a:cubicBezTo>
                  <a:cubicBezTo>
                    <a:pt x="2269008" y="932679"/>
                    <a:pt x="2188117" y="995775"/>
                    <a:pt x="2078913" y="1035412"/>
                  </a:cubicBezTo>
                  <a:cubicBezTo>
                    <a:pt x="2058690" y="1042692"/>
                    <a:pt x="2021480" y="1073431"/>
                    <a:pt x="1981843" y="1059679"/>
                  </a:cubicBezTo>
                  <a:cubicBezTo>
                    <a:pt x="1938971" y="1044310"/>
                    <a:pt x="1890436" y="995775"/>
                    <a:pt x="1852417" y="978788"/>
                  </a:cubicBezTo>
                  <a:cubicBezTo>
                    <a:pt x="1793366" y="952093"/>
                    <a:pt x="1669602" y="989304"/>
                    <a:pt x="1615404" y="955329"/>
                  </a:cubicBezTo>
                  <a:cubicBezTo>
                    <a:pt x="1621067" y="955329"/>
                    <a:pt x="1645334" y="954520"/>
                    <a:pt x="1650188" y="954520"/>
                  </a:cubicBezTo>
                  <a:cubicBezTo>
                    <a:pt x="1688207" y="921355"/>
                    <a:pt x="1941397" y="872820"/>
                    <a:pt x="2006111" y="857450"/>
                  </a:cubicBezTo>
                  <a:cubicBezTo>
                    <a:pt x="2028760" y="852597"/>
                    <a:pt x="2037658" y="845317"/>
                    <a:pt x="2014200" y="833183"/>
                  </a:cubicBezTo>
                  <a:cubicBezTo>
                    <a:pt x="1993977" y="821858"/>
                    <a:pt x="1667175" y="791119"/>
                    <a:pt x="1569296" y="768470"/>
                  </a:cubicBezTo>
                  <a:cubicBezTo>
                    <a:pt x="1493258" y="750673"/>
                    <a:pt x="1154323" y="728024"/>
                    <a:pt x="1083947" y="728024"/>
                  </a:cubicBezTo>
                  <a:cubicBezTo>
                    <a:pt x="1031367" y="716699"/>
                    <a:pt x="940769" y="711846"/>
                    <a:pt x="881718" y="728024"/>
                  </a:cubicBezTo>
                  <a:cubicBezTo>
                    <a:pt x="799209" y="750673"/>
                    <a:pt x="729642" y="812151"/>
                    <a:pt x="655222" y="841272"/>
                  </a:cubicBezTo>
                  <a:cubicBezTo>
                    <a:pt x="586464" y="867966"/>
                    <a:pt x="272605" y="964227"/>
                    <a:pt x="194140" y="905985"/>
                  </a:cubicBezTo>
                  <a:cubicBezTo>
                    <a:pt x="179579" y="890616"/>
                    <a:pt x="178770" y="880909"/>
                    <a:pt x="177961" y="849361"/>
                  </a:cubicBezTo>
                  <a:cubicBezTo>
                    <a:pt x="244293" y="823476"/>
                    <a:pt x="311432" y="707801"/>
                    <a:pt x="242675" y="582419"/>
                  </a:cubicBezTo>
                  <a:cubicBezTo>
                    <a:pt x="163401" y="437623"/>
                    <a:pt x="4045" y="342980"/>
                    <a:pt x="0" y="121337"/>
                  </a:cubicBezTo>
                  <a:close/>
                </a:path>
              </a:pathLst>
            </a:custGeom>
            <a:solidFill>
              <a:srgbClr val="F097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30" name="Google Shape;246;p20">
              <a:extLst>
                <a:ext uri="{FF2B5EF4-FFF2-40B4-BE49-F238E27FC236}">
                  <a16:creationId xmlns:a16="http://schemas.microsoft.com/office/drawing/2014/main" id="{58784F41-2C8A-40A0-8261-E3E4735A92E8}"/>
                </a:ext>
              </a:extLst>
            </p:cNvPr>
            <p:cNvSpPr/>
            <p:nvPr/>
          </p:nvSpPr>
          <p:spPr>
            <a:xfrm flipH="1">
              <a:off x="9000817" y="2871556"/>
              <a:ext cx="766475" cy="265543"/>
            </a:xfrm>
            <a:custGeom>
              <a:avLst/>
              <a:gdLst/>
              <a:ahLst/>
              <a:cxnLst/>
              <a:rect l="l" t="t" r="r" b="b"/>
              <a:pathLst>
                <a:path w="4103613" h="1421683" extrusionOk="0">
                  <a:moveTo>
                    <a:pt x="1781340" y="0"/>
                  </a:moveTo>
                  <a:cubicBezTo>
                    <a:pt x="1796482" y="30065"/>
                    <a:pt x="1778645" y="56419"/>
                    <a:pt x="1771395" y="83797"/>
                  </a:cubicBezTo>
                  <a:cubicBezTo>
                    <a:pt x="1758435" y="132476"/>
                    <a:pt x="1741882" y="180580"/>
                    <a:pt x="1757537" y="231882"/>
                  </a:cubicBezTo>
                  <a:cubicBezTo>
                    <a:pt x="1771331" y="276979"/>
                    <a:pt x="1795070" y="313120"/>
                    <a:pt x="1841201" y="332183"/>
                  </a:cubicBezTo>
                  <a:cubicBezTo>
                    <a:pt x="1856664" y="338579"/>
                    <a:pt x="1870394" y="349646"/>
                    <a:pt x="1883996" y="359753"/>
                  </a:cubicBezTo>
                  <a:cubicBezTo>
                    <a:pt x="1908634" y="378047"/>
                    <a:pt x="1936607" y="384956"/>
                    <a:pt x="1966378" y="390905"/>
                  </a:cubicBezTo>
                  <a:cubicBezTo>
                    <a:pt x="2085459" y="414573"/>
                    <a:pt x="2204219" y="440032"/>
                    <a:pt x="2322851" y="465747"/>
                  </a:cubicBezTo>
                  <a:cubicBezTo>
                    <a:pt x="2494607" y="502976"/>
                    <a:pt x="2666557" y="539437"/>
                    <a:pt x="2837607" y="579545"/>
                  </a:cubicBezTo>
                  <a:cubicBezTo>
                    <a:pt x="2904719" y="595281"/>
                    <a:pt x="2969841" y="619460"/>
                    <a:pt x="3035541" y="640825"/>
                  </a:cubicBezTo>
                  <a:cubicBezTo>
                    <a:pt x="3054468" y="646966"/>
                    <a:pt x="3070508" y="651124"/>
                    <a:pt x="3089436" y="638395"/>
                  </a:cubicBezTo>
                  <a:cubicBezTo>
                    <a:pt x="3102268" y="629759"/>
                    <a:pt x="3118436" y="620356"/>
                    <a:pt x="3137941" y="627968"/>
                  </a:cubicBezTo>
                  <a:cubicBezTo>
                    <a:pt x="3132038" y="642297"/>
                    <a:pt x="3126584" y="655538"/>
                    <a:pt x="3120232" y="671082"/>
                  </a:cubicBezTo>
                  <a:cubicBezTo>
                    <a:pt x="3201908" y="698076"/>
                    <a:pt x="3276975" y="737800"/>
                    <a:pt x="3363335" y="741254"/>
                  </a:cubicBezTo>
                  <a:cubicBezTo>
                    <a:pt x="3376295" y="741766"/>
                    <a:pt x="3389833" y="747715"/>
                    <a:pt x="3401638" y="753920"/>
                  </a:cubicBezTo>
                  <a:cubicBezTo>
                    <a:pt x="3427110" y="767353"/>
                    <a:pt x="3435322" y="766137"/>
                    <a:pt x="3452197" y="743301"/>
                  </a:cubicBezTo>
                  <a:cubicBezTo>
                    <a:pt x="3476834" y="709974"/>
                    <a:pt x="3501728" y="676839"/>
                    <a:pt x="3526622" y="643640"/>
                  </a:cubicBezTo>
                  <a:cubicBezTo>
                    <a:pt x="3566016" y="591123"/>
                    <a:pt x="3616703" y="550503"/>
                    <a:pt x="3668608" y="511291"/>
                  </a:cubicBezTo>
                  <a:cubicBezTo>
                    <a:pt x="3719551" y="472847"/>
                    <a:pt x="3769147" y="432356"/>
                    <a:pt x="3821887" y="396470"/>
                  </a:cubicBezTo>
                  <a:cubicBezTo>
                    <a:pt x="3864810" y="367365"/>
                    <a:pt x="3911069" y="343057"/>
                    <a:pt x="3956687" y="317982"/>
                  </a:cubicBezTo>
                  <a:cubicBezTo>
                    <a:pt x="3984597" y="302630"/>
                    <a:pt x="4013789" y="289516"/>
                    <a:pt x="4042854" y="276211"/>
                  </a:cubicBezTo>
                  <a:cubicBezTo>
                    <a:pt x="4060177" y="268279"/>
                    <a:pt x="4078078" y="261051"/>
                    <a:pt x="4103613" y="268791"/>
                  </a:cubicBezTo>
                  <a:cubicBezTo>
                    <a:pt x="4093540" y="283759"/>
                    <a:pt x="4084686" y="297001"/>
                    <a:pt x="4075704" y="310114"/>
                  </a:cubicBezTo>
                  <a:cubicBezTo>
                    <a:pt x="4072753" y="314464"/>
                    <a:pt x="4067042" y="318494"/>
                    <a:pt x="4066721" y="322971"/>
                  </a:cubicBezTo>
                  <a:cubicBezTo>
                    <a:pt x="4063706" y="363783"/>
                    <a:pt x="4026557" y="375297"/>
                    <a:pt x="4003075" y="398773"/>
                  </a:cubicBezTo>
                  <a:cubicBezTo>
                    <a:pt x="3981709" y="420138"/>
                    <a:pt x="3962397" y="443614"/>
                    <a:pt x="3943342" y="467026"/>
                  </a:cubicBezTo>
                  <a:cubicBezTo>
                    <a:pt x="3883095" y="541100"/>
                    <a:pt x="3822977" y="615238"/>
                    <a:pt x="3763694" y="690080"/>
                  </a:cubicBezTo>
                  <a:cubicBezTo>
                    <a:pt x="3742457" y="716883"/>
                    <a:pt x="3729560" y="747523"/>
                    <a:pt x="3719744" y="780914"/>
                  </a:cubicBezTo>
                  <a:cubicBezTo>
                    <a:pt x="3692925" y="872067"/>
                    <a:pt x="3698764" y="962069"/>
                    <a:pt x="3719166" y="1052967"/>
                  </a:cubicBezTo>
                  <a:cubicBezTo>
                    <a:pt x="3725711" y="1082008"/>
                    <a:pt x="3735335" y="1109322"/>
                    <a:pt x="3746884" y="1136828"/>
                  </a:cubicBezTo>
                  <a:cubicBezTo>
                    <a:pt x="3770623" y="1193184"/>
                    <a:pt x="3789935" y="1251394"/>
                    <a:pt x="3811364" y="1308709"/>
                  </a:cubicBezTo>
                  <a:cubicBezTo>
                    <a:pt x="3816882" y="1323421"/>
                    <a:pt x="3823234" y="1337814"/>
                    <a:pt x="3831960" y="1359243"/>
                  </a:cubicBezTo>
                  <a:cubicBezTo>
                    <a:pt x="3816882" y="1355789"/>
                    <a:pt x="3806296" y="1355725"/>
                    <a:pt x="3798340" y="1351183"/>
                  </a:cubicBezTo>
                  <a:cubicBezTo>
                    <a:pt x="3772740" y="1336407"/>
                    <a:pt x="3745087" y="1323166"/>
                    <a:pt x="3723658" y="1303464"/>
                  </a:cubicBezTo>
                  <a:cubicBezTo>
                    <a:pt x="3669507" y="1253761"/>
                    <a:pt x="3620745" y="1199133"/>
                    <a:pt x="3585649" y="1133502"/>
                  </a:cubicBezTo>
                  <a:cubicBezTo>
                    <a:pt x="3548757" y="1064417"/>
                    <a:pt x="3510390" y="996164"/>
                    <a:pt x="3472407" y="927719"/>
                  </a:cubicBezTo>
                  <a:cubicBezTo>
                    <a:pt x="3463489" y="911663"/>
                    <a:pt x="3456944" y="887995"/>
                    <a:pt x="3443278" y="882430"/>
                  </a:cubicBezTo>
                  <a:cubicBezTo>
                    <a:pt x="3428714" y="876481"/>
                    <a:pt x="3407156" y="890042"/>
                    <a:pt x="3388357" y="891258"/>
                  </a:cubicBezTo>
                  <a:cubicBezTo>
                    <a:pt x="3353326" y="893496"/>
                    <a:pt x="3318102" y="893049"/>
                    <a:pt x="3282942" y="893560"/>
                  </a:cubicBezTo>
                  <a:cubicBezTo>
                    <a:pt x="3236041" y="894200"/>
                    <a:pt x="3189654" y="898614"/>
                    <a:pt x="3141020" y="911983"/>
                  </a:cubicBezTo>
                  <a:cubicBezTo>
                    <a:pt x="3145126" y="928423"/>
                    <a:pt x="3148784" y="943007"/>
                    <a:pt x="3153082" y="960023"/>
                  </a:cubicBezTo>
                  <a:cubicBezTo>
                    <a:pt x="3130498" y="963477"/>
                    <a:pt x="3116254" y="951259"/>
                    <a:pt x="3104128" y="939297"/>
                  </a:cubicBezTo>
                  <a:cubicBezTo>
                    <a:pt x="3090013" y="925352"/>
                    <a:pt x="3076475" y="924329"/>
                    <a:pt x="3058254" y="929126"/>
                  </a:cubicBezTo>
                  <a:cubicBezTo>
                    <a:pt x="2967339" y="952922"/>
                    <a:pt x="2874756" y="968082"/>
                    <a:pt x="2780954" y="974799"/>
                  </a:cubicBezTo>
                  <a:cubicBezTo>
                    <a:pt x="2713971" y="979597"/>
                    <a:pt x="2646859" y="982987"/>
                    <a:pt x="2579812" y="986505"/>
                  </a:cubicBezTo>
                  <a:cubicBezTo>
                    <a:pt x="2542022" y="988488"/>
                    <a:pt x="2518988" y="1009917"/>
                    <a:pt x="2516743" y="1048745"/>
                  </a:cubicBezTo>
                  <a:cubicBezTo>
                    <a:pt x="2515331" y="1072669"/>
                    <a:pt x="2516486" y="1096785"/>
                    <a:pt x="2516486" y="1125122"/>
                  </a:cubicBezTo>
                  <a:cubicBezTo>
                    <a:pt x="2508338" y="1118342"/>
                    <a:pt x="2502884" y="1114120"/>
                    <a:pt x="2497815" y="1109578"/>
                  </a:cubicBezTo>
                  <a:cubicBezTo>
                    <a:pt x="2460474" y="1076315"/>
                    <a:pt x="2423903" y="1042157"/>
                    <a:pt x="2385279" y="1010365"/>
                  </a:cubicBezTo>
                  <a:cubicBezTo>
                    <a:pt x="2376040" y="1002753"/>
                    <a:pt x="2359551" y="998787"/>
                    <a:pt x="2347488" y="1000578"/>
                  </a:cubicBezTo>
                  <a:cubicBezTo>
                    <a:pt x="2307773" y="1006335"/>
                    <a:pt x="2268315" y="1014523"/>
                    <a:pt x="2229177" y="1023606"/>
                  </a:cubicBezTo>
                  <a:cubicBezTo>
                    <a:pt x="2178619" y="1035312"/>
                    <a:pt x="2128703" y="1049961"/>
                    <a:pt x="2078016" y="1061091"/>
                  </a:cubicBezTo>
                  <a:cubicBezTo>
                    <a:pt x="2029575" y="1071710"/>
                    <a:pt x="1980493" y="1079642"/>
                    <a:pt x="1931603" y="1088277"/>
                  </a:cubicBezTo>
                  <a:cubicBezTo>
                    <a:pt x="1845243" y="1103565"/>
                    <a:pt x="1757729" y="1108875"/>
                    <a:pt x="1670985" y="1100495"/>
                  </a:cubicBezTo>
                  <a:cubicBezTo>
                    <a:pt x="1599446" y="1093587"/>
                    <a:pt x="1528485" y="1099791"/>
                    <a:pt x="1457332" y="1096465"/>
                  </a:cubicBezTo>
                  <a:cubicBezTo>
                    <a:pt x="1404528" y="1094034"/>
                    <a:pt x="1351853" y="1090388"/>
                    <a:pt x="1297188" y="1087254"/>
                  </a:cubicBezTo>
                  <a:cubicBezTo>
                    <a:pt x="1290836" y="1145016"/>
                    <a:pt x="1294686" y="1196958"/>
                    <a:pt x="1306363" y="1248963"/>
                  </a:cubicBezTo>
                  <a:cubicBezTo>
                    <a:pt x="1318104" y="1301033"/>
                    <a:pt x="1352751" y="1341460"/>
                    <a:pt x="1373475" y="1388796"/>
                  </a:cubicBezTo>
                  <a:cubicBezTo>
                    <a:pt x="1376811" y="1396408"/>
                    <a:pt x="1381045" y="1403636"/>
                    <a:pt x="1384703" y="1410801"/>
                  </a:cubicBezTo>
                  <a:cubicBezTo>
                    <a:pt x="1371935" y="1426985"/>
                    <a:pt x="1357114" y="1421291"/>
                    <a:pt x="1342806" y="1417773"/>
                  </a:cubicBezTo>
                  <a:cubicBezTo>
                    <a:pt x="1174707" y="1376578"/>
                    <a:pt x="1066340" y="1274358"/>
                    <a:pt x="1021364" y="1107084"/>
                  </a:cubicBezTo>
                  <a:cubicBezTo>
                    <a:pt x="1018156" y="1095058"/>
                    <a:pt x="1016039" y="1077211"/>
                    <a:pt x="1007955" y="1073245"/>
                  </a:cubicBezTo>
                  <a:cubicBezTo>
                    <a:pt x="990696" y="1064865"/>
                    <a:pt x="969779" y="1060196"/>
                    <a:pt x="950467" y="1060643"/>
                  </a:cubicBezTo>
                  <a:cubicBezTo>
                    <a:pt x="915500" y="1061539"/>
                    <a:pt x="881816" y="1056166"/>
                    <a:pt x="848260" y="1048490"/>
                  </a:cubicBezTo>
                  <a:cubicBezTo>
                    <a:pt x="829205" y="1044140"/>
                    <a:pt x="808032" y="1057125"/>
                    <a:pt x="790516" y="1041261"/>
                  </a:cubicBezTo>
                  <a:cubicBezTo>
                    <a:pt x="683882" y="1028660"/>
                    <a:pt x="583728" y="994821"/>
                    <a:pt x="484986" y="953818"/>
                  </a:cubicBezTo>
                  <a:cubicBezTo>
                    <a:pt x="428653" y="930406"/>
                    <a:pt x="368664" y="916013"/>
                    <a:pt x="310342" y="897271"/>
                  </a:cubicBezTo>
                  <a:cubicBezTo>
                    <a:pt x="288015" y="890106"/>
                    <a:pt x="265623" y="883070"/>
                    <a:pt x="243808" y="874690"/>
                  </a:cubicBezTo>
                  <a:cubicBezTo>
                    <a:pt x="223277" y="866822"/>
                    <a:pt x="207879" y="852941"/>
                    <a:pt x="197036" y="827930"/>
                  </a:cubicBezTo>
                  <a:cubicBezTo>
                    <a:pt x="217182" y="823516"/>
                    <a:pt x="234826" y="819678"/>
                    <a:pt x="252470" y="815776"/>
                  </a:cubicBezTo>
                  <a:cubicBezTo>
                    <a:pt x="252662" y="813665"/>
                    <a:pt x="252919" y="811554"/>
                    <a:pt x="253111" y="809507"/>
                  </a:cubicBezTo>
                  <a:cubicBezTo>
                    <a:pt x="243808" y="807588"/>
                    <a:pt x="234313" y="803302"/>
                    <a:pt x="225202" y="804134"/>
                  </a:cubicBezTo>
                  <a:cubicBezTo>
                    <a:pt x="191197" y="807141"/>
                    <a:pt x="162902" y="794923"/>
                    <a:pt x="136084" y="775988"/>
                  </a:cubicBezTo>
                  <a:cubicBezTo>
                    <a:pt x="90979" y="744197"/>
                    <a:pt x="45361" y="713108"/>
                    <a:pt x="0" y="681700"/>
                  </a:cubicBezTo>
                  <a:cubicBezTo>
                    <a:pt x="0" y="677479"/>
                    <a:pt x="0" y="673193"/>
                    <a:pt x="0" y="668971"/>
                  </a:cubicBezTo>
                  <a:cubicBezTo>
                    <a:pt x="19954" y="659632"/>
                    <a:pt x="39138" y="648118"/>
                    <a:pt x="59926" y="641337"/>
                  </a:cubicBezTo>
                  <a:cubicBezTo>
                    <a:pt x="118504" y="622339"/>
                    <a:pt x="178814" y="608202"/>
                    <a:pt x="236494" y="586837"/>
                  </a:cubicBezTo>
                  <a:cubicBezTo>
                    <a:pt x="398049" y="526963"/>
                    <a:pt x="559540" y="467090"/>
                    <a:pt x="724688" y="417259"/>
                  </a:cubicBezTo>
                  <a:cubicBezTo>
                    <a:pt x="893621" y="366277"/>
                    <a:pt x="1064480" y="328089"/>
                    <a:pt x="1242331" y="328600"/>
                  </a:cubicBezTo>
                  <a:cubicBezTo>
                    <a:pt x="1282816" y="328728"/>
                    <a:pt x="1323366" y="326745"/>
                    <a:pt x="1363722" y="323995"/>
                  </a:cubicBezTo>
                  <a:cubicBezTo>
                    <a:pt x="1414986" y="320541"/>
                    <a:pt x="1458102" y="302630"/>
                    <a:pt x="1486525" y="255997"/>
                  </a:cubicBezTo>
                  <a:cubicBezTo>
                    <a:pt x="1505773" y="224334"/>
                    <a:pt x="1528549" y="194717"/>
                    <a:pt x="1550877" y="164972"/>
                  </a:cubicBezTo>
                  <a:cubicBezTo>
                    <a:pt x="1605221" y="92881"/>
                    <a:pt x="1665595" y="28146"/>
                    <a:pt x="1755676" y="0"/>
                  </a:cubicBezTo>
                  <a:cubicBezTo>
                    <a:pt x="1764209" y="0"/>
                    <a:pt x="1772743" y="0"/>
                    <a:pt x="1781340" y="0"/>
                  </a:cubicBez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39A05BC-FC4F-4219-A380-D5446398E6E9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864F7D8-FC5A-4C6D-970E-8EEE07E5AEA8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5732701-32E6-4F64-9CED-031C1F752BDA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4F80EC8-7387-4BBF-94DB-9ACB8947C4DC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8CE6334-CBD4-42B2-9FE8-343F469A7BD5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531A06F-45BE-4F1A-B1BE-912D3393D128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7D33865-31B1-4136-8090-F4117D296A7A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2649A5-CC6D-4DD0-B6E3-A76A2D1EA829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C0498E1-F92D-424F-B9C6-48C9559F34AF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DBA2F0C-1A67-420C-B5BE-7ED2117165FA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072222-6BC1-4A12-8F7E-CE22ABC6CD46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9D393F6-2E6A-4CC9-BD4A-508F9452E925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09E68A3-7A24-4810-AE9F-40809BC2182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8D6EE56-1997-40C6-85A9-100D904BEA37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EF8785F-CC88-4385-824B-99373B3AD100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BDEF587-9787-4235-A126-283FD87AE7B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F4859DC-A684-48BD-A6E6-5EE58DC6163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D250CDA-AB8D-4760-99BF-E482BAF53F1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95A6364-56D8-45E8-B228-20475AF2B54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B732A113-58B5-48C7-AABA-41259E72F83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3C2329D-34D0-416A-95B2-2D97B0D6E15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1A2213A-A3AE-45B3-AE8E-1B3FCE2C46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4B98460-0A9D-4D20-B670-CD06AD2DEE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64D7D05-F1BD-4252-B950-E754B44E2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5AB8B58-FBF4-4341-8DE4-DBF67BCF27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3109F154-151C-414F-93A6-8DC99C87050D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2FA96A8-81CA-4F53-8B85-B65C4223371B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9258141-855A-4963-9D53-7B95AD66CA82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B2A597E-F558-46E0-BDDF-F9721CA5FC40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81D66C63-A028-444B-9190-021804FBA55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5C4B4FC-B04D-42DA-954C-2F52388D201A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FE0E56E-24D9-4AF7-8E08-35A6D8E768C9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C3E85E8E-1BAE-47FA-81C5-8F35202EF700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663E2ECC-4D04-4DF0-B402-BE8813E82D03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81FCB18F-C5A6-45B5-9D67-E4DB569F3EA6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54A4FBC4-4857-4E57-8D6F-E0F41B8E3781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C1BBC9ED-C31E-416D-AFDF-80138B64D17E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7E56996-CBE8-4668-9D06-5C06616CBCB7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0A831164-2D85-473C-B989-137A2F50825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419CDE9-63A5-4B22-9586-CED65EDF19C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94538F3-B48E-47FD-9ECE-DD1FEA43BB57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CC690A5-823A-489B-952C-CC1B4C5EEC5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1D1A48F-1352-491E-8CB8-1523C2CDF48E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271C525-2A49-4600-8787-90AFF79C2FE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94E17E2-7800-41E3-80EA-B7CAA895D7A4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E7F8EB3-B5AB-4B9F-88C1-4A20379C0021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A39A4835-887C-4804-BAE6-EBEB57C58940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A65FBDB-36CB-4A72-97DB-11FE1DF94C1E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0C50EC-F273-4012-90C5-B2A83DEA4683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C23B85C-10AD-4F43-A010-6F9F23A30C3D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E5C09F5-0C58-46FF-A9AF-4AC260643A65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0E0EBFE-0090-492B-B496-88C30D107434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69CA181-2795-481D-A888-0EC7F9D3F44D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14AC9EF-8D23-42DB-8422-15243DF483B1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35DCB22-82D4-4469-885D-D3C513793E13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DC3D95C0-17DC-4BDA-BAD7-B1EAADA1D3D7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F63853A-D1A5-4C3D-890D-E69E21EDBEEB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F73B1C2F-3083-478F-AF69-F516A8D3654A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52AA1B38-7051-4BD0-9641-C07D1D4C34C4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1C0709F8-FD05-4382-B47B-D86C86EABC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FAAA684F-020E-4B7D-A3D1-9C4E1DFF3402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2CD214C1-B74D-4D34-94BB-23B9B8F52251}"/>
                </a:ext>
              </a:extLst>
            </p:cNvPr>
            <p:cNvCxnSpPr>
              <a:cxnSpLocks/>
              <a:stCxn id="97" idx="7"/>
              <a:endCxn id="98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F61C2C4-3256-47EC-BFCE-0C0B0C9AECAF}"/>
                </a:ext>
              </a:extLst>
            </p:cNvPr>
            <p:cNvCxnSpPr>
              <a:stCxn id="98" idx="7"/>
              <a:endCxn id="99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A8924CF-5B54-4B5B-A531-1B2242F2FBD4}"/>
                </a:ext>
              </a:extLst>
            </p:cNvPr>
            <p:cNvCxnSpPr>
              <a:cxnSpLocks/>
              <a:stCxn id="100" idx="1"/>
              <a:endCxn id="99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4847EC1-F08D-436E-92FE-76121229F772}"/>
                </a:ext>
              </a:extLst>
            </p:cNvPr>
            <p:cNvCxnSpPr>
              <a:cxnSpLocks/>
              <a:endCxn id="101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599B247-2BE2-41E3-8098-3524E015B2F6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F65AB3D2-EFD9-4A79-9847-A8E9B06CBBB7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0C9B20A2-6F8E-4A5D-9AFE-3FB4D79E8E5C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5C66FAD-2D60-4D87-A3FC-221ED9FAB9B3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896174BA-CAB0-492B-82BA-84C07545B91E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8A6AAF13-86F7-4B5D-80E3-5DFBD61551A8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EB793CE-3667-4CAF-99BB-245C1045DB30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0810DE9D-DC2E-4673-AB55-78C16702F5FB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5224A1F5-1290-4E5D-9FB9-4746FE1E934E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B6A33A4D-2735-47D8-922A-323F48E3F77F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F2F021F-CDA1-4B6E-8E72-A902C5982253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3EE51F8-BA00-4A06-891B-7468D0DC7319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C563011-6F69-4F66-9036-E3ADD00BC47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CA8E38E-5ECA-4620-AE0B-4B01D14F87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D028C6-DC35-42BF-AE59-B37F8BDAD7A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FA08ACB9-D6EC-4886-A8EA-46F1E64C0035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DF5ACB0-5932-4D0B-B222-C358ABE2D42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F1594EF8-576B-49B6-962B-AB4FB7546613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CB75C532-33BD-4EB9-BA92-72C3C1B258D9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D9084A3F-C311-487B-BCE8-59CA81D39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196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505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BC2B8-5FD9-4B8C-B1D6-375AF891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 – mix ‘n match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4F30F48-0DFB-472A-9D75-905EF0C6AFF6}"/>
              </a:ext>
            </a:extLst>
          </p:cNvPr>
          <p:cNvSpPr/>
          <p:nvPr/>
        </p:nvSpPr>
        <p:spPr>
          <a:xfrm>
            <a:off x="1088872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A70FFC-75FE-4FB3-96C0-C2D6C7C84E1E}"/>
              </a:ext>
            </a:extLst>
          </p:cNvPr>
          <p:cNvSpPr txBox="1"/>
          <p:nvPr/>
        </p:nvSpPr>
        <p:spPr>
          <a:xfrm>
            <a:off x="1088875" y="4748958"/>
            <a:ext cx="1171787" cy="369332"/>
          </a:xfrm>
          <a:prstGeom prst="rect">
            <a:avLst/>
          </a:prstGeom>
          <a:solidFill>
            <a:srgbClr val="F2F1E8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Not ideal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11EE6E-82FF-4C5B-80C7-C86E72FA1C90}"/>
              </a:ext>
            </a:extLst>
          </p:cNvPr>
          <p:cNvSpPr/>
          <p:nvPr/>
        </p:nvSpPr>
        <p:spPr>
          <a:xfrm>
            <a:off x="1537398" y="3429000"/>
            <a:ext cx="190918" cy="9506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7F9F01-9CB3-4CE6-ACCA-F9558AA34F32}"/>
              </a:ext>
            </a:extLst>
          </p:cNvPr>
          <p:cNvSpPr/>
          <p:nvPr/>
        </p:nvSpPr>
        <p:spPr>
          <a:xfrm>
            <a:off x="1728316" y="3206263"/>
            <a:ext cx="190918" cy="11733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0EFAF92-6FD4-4735-B175-BF3E091EBA79}"/>
              </a:ext>
            </a:extLst>
          </p:cNvPr>
          <p:cNvSpPr/>
          <p:nvPr/>
        </p:nvSpPr>
        <p:spPr>
          <a:xfrm>
            <a:off x="1919234" y="3112478"/>
            <a:ext cx="190918" cy="12671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2CF0F4F-58E5-46CD-83AA-9F6C442411AB}"/>
              </a:ext>
            </a:extLst>
          </p:cNvPr>
          <p:cNvSpPr/>
          <p:nvPr/>
        </p:nvSpPr>
        <p:spPr>
          <a:xfrm>
            <a:off x="2081383" y="2930769"/>
            <a:ext cx="190918" cy="14488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3AA474E-171C-44B2-8EDF-929A606A1E10}"/>
              </a:ext>
            </a:extLst>
          </p:cNvPr>
          <p:cNvSpPr/>
          <p:nvPr/>
        </p:nvSpPr>
        <p:spPr>
          <a:xfrm>
            <a:off x="2272301" y="2842847"/>
            <a:ext cx="190918" cy="15367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BB27344-CBFE-4441-B542-0B507641198B}"/>
              </a:ext>
            </a:extLst>
          </p:cNvPr>
          <p:cNvSpPr/>
          <p:nvPr/>
        </p:nvSpPr>
        <p:spPr>
          <a:xfrm>
            <a:off x="2463219" y="3006969"/>
            <a:ext cx="190918" cy="13726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D8D673-1FFB-47C3-A623-0E922274DE46}"/>
              </a:ext>
            </a:extLst>
          </p:cNvPr>
          <p:cNvSpPr/>
          <p:nvPr/>
        </p:nvSpPr>
        <p:spPr>
          <a:xfrm>
            <a:off x="2654137" y="3112479"/>
            <a:ext cx="190918" cy="12671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3707BCD-A379-4E7C-9612-B570B08637A6}"/>
              </a:ext>
            </a:extLst>
          </p:cNvPr>
          <p:cNvSpPr/>
          <p:nvPr/>
        </p:nvSpPr>
        <p:spPr>
          <a:xfrm>
            <a:off x="2845055" y="2801815"/>
            <a:ext cx="190918" cy="15778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D99C88-83E2-4151-86FA-1792593374F8}"/>
              </a:ext>
            </a:extLst>
          </p:cNvPr>
          <p:cNvSpPr/>
          <p:nvPr/>
        </p:nvSpPr>
        <p:spPr>
          <a:xfrm>
            <a:off x="3035973" y="2667001"/>
            <a:ext cx="190918" cy="1712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F183BA0-0284-4DA0-A0AC-99181E907DC1}"/>
              </a:ext>
            </a:extLst>
          </p:cNvPr>
          <p:cNvSpPr/>
          <p:nvPr/>
        </p:nvSpPr>
        <p:spPr>
          <a:xfrm>
            <a:off x="3226891" y="2543909"/>
            <a:ext cx="190918" cy="18357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DEABA7A-CC52-4266-BC9B-235A82924740}"/>
              </a:ext>
            </a:extLst>
          </p:cNvPr>
          <p:cNvSpPr/>
          <p:nvPr/>
        </p:nvSpPr>
        <p:spPr>
          <a:xfrm>
            <a:off x="3417809" y="2602523"/>
            <a:ext cx="190918" cy="17771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9EC97F1-08E7-4A46-887B-9783AD76F9A5}"/>
              </a:ext>
            </a:extLst>
          </p:cNvPr>
          <p:cNvSpPr/>
          <p:nvPr/>
        </p:nvSpPr>
        <p:spPr>
          <a:xfrm>
            <a:off x="3608727" y="2543909"/>
            <a:ext cx="190918" cy="18357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1C87AF-8874-47DE-8DC5-E91D70CED2C3}"/>
              </a:ext>
            </a:extLst>
          </p:cNvPr>
          <p:cNvSpPr/>
          <p:nvPr/>
        </p:nvSpPr>
        <p:spPr>
          <a:xfrm>
            <a:off x="3799645" y="2713893"/>
            <a:ext cx="190918" cy="1665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A9578FA-C03D-44E8-8F69-67BA0EB927A1}"/>
              </a:ext>
            </a:extLst>
          </p:cNvPr>
          <p:cNvSpPr/>
          <p:nvPr/>
        </p:nvSpPr>
        <p:spPr>
          <a:xfrm>
            <a:off x="3990563" y="2842847"/>
            <a:ext cx="190918" cy="15367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0BD9F0-7679-4D28-B1A9-59716A96A365}"/>
              </a:ext>
            </a:extLst>
          </p:cNvPr>
          <p:cNvSpPr/>
          <p:nvPr/>
        </p:nvSpPr>
        <p:spPr>
          <a:xfrm>
            <a:off x="4181481" y="2930769"/>
            <a:ext cx="190918" cy="14488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89EF2F9-51FA-40CF-B1F7-3EE428EA0C3F}"/>
              </a:ext>
            </a:extLst>
          </p:cNvPr>
          <p:cNvSpPr/>
          <p:nvPr/>
        </p:nvSpPr>
        <p:spPr>
          <a:xfrm>
            <a:off x="4372399" y="3112478"/>
            <a:ext cx="190918" cy="12671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AF2986-FD82-4618-B2F0-B6E587EB164D}"/>
              </a:ext>
            </a:extLst>
          </p:cNvPr>
          <p:cNvSpPr/>
          <p:nvPr/>
        </p:nvSpPr>
        <p:spPr>
          <a:xfrm>
            <a:off x="4563317" y="3429000"/>
            <a:ext cx="190918" cy="950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35BB745-4513-4083-BACC-61B0611F2B29}"/>
              </a:ext>
            </a:extLst>
          </p:cNvPr>
          <p:cNvSpPr/>
          <p:nvPr/>
        </p:nvSpPr>
        <p:spPr>
          <a:xfrm>
            <a:off x="4754235" y="3810000"/>
            <a:ext cx="190918" cy="5696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8AD976F-F4DA-4A2E-A4DE-991EFE840A62}"/>
              </a:ext>
            </a:extLst>
          </p:cNvPr>
          <p:cNvCxnSpPr>
            <a:cxnSpLocks/>
          </p:cNvCxnSpPr>
          <p:nvPr/>
        </p:nvCxnSpPr>
        <p:spPr>
          <a:xfrm>
            <a:off x="3136407" y="2320119"/>
            <a:ext cx="0" cy="2059505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19062A8-1760-482F-AC38-66F246C0C43A}"/>
              </a:ext>
            </a:extLst>
          </p:cNvPr>
          <p:cNvGrpSpPr/>
          <p:nvPr/>
        </p:nvGrpSpPr>
        <p:grpSpPr>
          <a:xfrm>
            <a:off x="5887782" y="2109039"/>
            <a:ext cx="4375574" cy="3009251"/>
            <a:chOff x="5887782" y="2109039"/>
            <a:chExt cx="4375574" cy="300925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01B94E-41DA-47D2-96F4-D7F437BC8E3C}"/>
                </a:ext>
              </a:extLst>
            </p:cNvPr>
            <p:cNvSpPr txBox="1"/>
            <p:nvPr/>
          </p:nvSpPr>
          <p:spPr>
            <a:xfrm>
              <a:off x="5887782" y="4748958"/>
              <a:ext cx="11717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Better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23DF535-B3B4-4C83-AB60-7C0F2E8F201A}"/>
                </a:ext>
              </a:extLst>
            </p:cNvPr>
            <p:cNvSpPr/>
            <p:nvPr/>
          </p:nvSpPr>
          <p:spPr>
            <a:xfrm>
              <a:off x="5887782" y="2109039"/>
              <a:ext cx="4375574" cy="2639919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3A85906-9B63-4029-9EBC-4D8929E2C7AA}"/>
                </a:ext>
              </a:extLst>
            </p:cNvPr>
            <p:cNvSpPr/>
            <p:nvPr/>
          </p:nvSpPr>
          <p:spPr>
            <a:xfrm>
              <a:off x="6222423" y="2646248"/>
              <a:ext cx="3706291" cy="1733376"/>
            </a:xfrm>
            <a:custGeom>
              <a:avLst/>
              <a:gdLst>
                <a:gd name="connsiteX0" fmla="*/ 0 w 3366655"/>
                <a:gd name="connsiteY0" fmla="*/ 884172 h 1295190"/>
                <a:gd name="connsiteX1" fmla="*/ 835891 w 3366655"/>
                <a:gd name="connsiteY1" fmla="*/ 297663 h 1295190"/>
                <a:gd name="connsiteX2" fmla="*/ 1233055 w 3366655"/>
                <a:gd name="connsiteY2" fmla="*/ 560899 h 1295190"/>
                <a:gd name="connsiteX3" fmla="*/ 1861127 w 3366655"/>
                <a:gd name="connsiteY3" fmla="*/ 15954 h 1295190"/>
                <a:gd name="connsiteX4" fmla="*/ 3366655 w 3366655"/>
                <a:gd name="connsiteY4" fmla="*/ 1295190 h 1295190"/>
                <a:gd name="connsiteX0" fmla="*/ 0 w 3366655"/>
                <a:gd name="connsiteY0" fmla="*/ 884172 h 1295190"/>
                <a:gd name="connsiteX1" fmla="*/ 835891 w 3366655"/>
                <a:gd name="connsiteY1" fmla="*/ 297663 h 1295190"/>
                <a:gd name="connsiteX2" fmla="*/ 1233055 w 3366655"/>
                <a:gd name="connsiteY2" fmla="*/ 560899 h 1295190"/>
                <a:gd name="connsiteX3" fmla="*/ 1962727 w 3366655"/>
                <a:gd name="connsiteY3" fmla="*/ 15954 h 1295190"/>
                <a:gd name="connsiteX4" fmla="*/ 3366655 w 3366655"/>
                <a:gd name="connsiteY4" fmla="*/ 1295190 h 1295190"/>
                <a:gd name="connsiteX0" fmla="*/ 0 w 3366655"/>
                <a:gd name="connsiteY0" fmla="*/ 888704 h 1299722"/>
                <a:gd name="connsiteX1" fmla="*/ 835891 w 3366655"/>
                <a:gd name="connsiteY1" fmla="*/ 302195 h 1299722"/>
                <a:gd name="connsiteX2" fmla="*/ 1233055 w 3366655"/>
                <a:gd name="connsiteY2" fmla="*/ 565431 h 1299722"/>
                <a:gd name="connsiteX3" fmla="*/ 2036618 w 3366655"/>
                <a:gd name="connsiteY3" fmla="*/ 15867 h 1299722"/>
                <a:gd name="connsiteX4" fmla="*/ 3366655 w 3366655"/>
                <a:gd name="connsiteY4" fmla="*/ 1299722 h 1299722"/>
                <a:gd name="connsiteX0" fmla="*/ 0 w 3366655"/>
                <a:gd name="connsiteY0" fmla="*/ 888671 h 1299689"/>
                <a:gd name="connsiteX1" fmla="*/ 771236 w 3366655"/>
                <a:gd name="connsiteY1" fmla="*/ 292925 h 1299689"/>
                <a:gd name="connsiteX2" fmla="*/ 1233055 w 3366655"/>
                <a:gd name="connsiteY2" fmla="*/ 565398 h 1299689"/>
                <a:gd name="connsiteX3" fmla="*/ 2036618 w 3366655"/>
                <a:gd name="connsiteY3" fmla="*/ 15834 h 1299689"/>
                <a:gd name="connsiteX4" fmla="*/ 3366655 w 3366655"/>
                <a:gd name="connsiteY4" fmla="*/ 1299689 h 1299689"/>
                <a:gd name="connsiteX0" fmla="*/ 60998 w 3427653"/>
                <a:gd name="connsiteY0" fmla="*/ 888671 h 1299689"/>
                <a:gd name="connsiteX1" fmla="*/ 56050 w 3427653"/>
                <a:gd name="connsiteY1" fmla="*/ 882649 h 1299689"/>
                <a:gd name="connsiteX2" fmla="*/ 832234 w 3427653"/>
                <a:gd name="connsiteY2" fmla="*/ 292925 h 1299689"/>
                <a:gd name="connsiteX3" fmla="*/ 1294053 w 3427653"/>
                <a:gd name="connsiteY3" fmla="*/ 565398 h 1299689"/>
                <a:gd name="connsiteX4" fmla="*/ 2097616 w 3427653"/>
                <a:gd name="connsiteY4" fmla="*/ 15834 h 1299689"/>
                <a:gd name="connsiteX5" fmla="*/ 3427653 w 3427653"/>
                <a:gd name="connsiteY5" fmla="*/ 1299689 h 1299689"/>
                <a:gd name="connsiteX0" fmla="*/ 60998 w 3427653"/>
                <a:gd name="connsiteY0" fmla="*/ 888671 h 1669066"/>
                <a:gd name="connsiteX1" fmla="*/ 56050 w 3427653"/>
                <a:gd name="connsiteY1" fmla="*/ 1661195 h 1669066"/>
                <a:gd name="connsiteX2" fmla="*/ 832234 w 3427653"/>
                <a:gd name="connsiteY2" fmla="*/ 292925 h 1669066"/>
                <a:gd name="connsiteX3" fmla="*/ 1294053 w 3427653"/>
                <a:gd name="connsiteY3" fmla="*/ 565398 h 1669066"/>
                <a:gd name="connsiteX4" fmla="*/ 2097616 w 3427653"/>
                <a:gd name="connsiteY4" fmla="*/ 15834 h 1669066"/>
                <a:gd name="connsiteX5" fmla="*/ 3427653 w 3427653"/>
                <a:gd name="connsiteY5" fmla="*/ 1299689 h 1669066"/>
                <a:gd name="connsiteX0" fmla="*/ 4 w 3601790"/>
                <a:gd name="connsiteY0" fmla="*/ 1500013 h 1683700"/>
                <a:gd name="connsiteX1" fmla="*/ 230187 w 3601790"/>
                <a:gd name="connsiteY1" fmla="*/ 1661195 h 1683700"/>
                <a:gd name="connsiteX2" fmla="*/ 1006371 w 3601790"/>
                <a:gd name="connsiteY2" fmla="*/ 292925 h 1683700"/>
                <a:gd name="connsiteX3" fmla="*/ 1468190 w 3601790"/>
                <a:gd name="connsiteY3" fmla="*/ 565398 h 1683700"/>
                <a:gd name="connsiteX4" fmla="*/ 2271753 w 3601790"/>
                <a:gd name="connsiteY4" fmla="*/ 15834 h 1683700"/>
                <a:gd name="connsiteX5" fmla="*/ 3601790 w 3601790"/>
                <a:gd name="connsiteY5" fmla="*/ 1299689 h 1683700"/>
                <a:gd name="connsiteX0" fmla="*/ 2 w 3601788"/>
                <a:gd name="connsiteY0" fmla="*/ 1500013 h 1500013"/>
                <a:gd name="connsiteX1" fmla="*/ 413065 w 3601788"/>
                <a:gd name="connsiteY1" fmla="*/ 1190932 h 1500013"/>
                <a:gd name="connsiteX2" fmla="*/ 1006369 w 3601788"/>
                <a:gd name="connsiteY2" fmla="*/ 292925 h 1500013"/>
                <a:gd name="connsiteX3" fmla="*/ 1468188 w 3601788"/>
                <a:gd name="connsiteY3" fmla="*/ 565398 h 1500013"/>
                <a:gd name="connsiteX4" fmla="*/ 2271751 w 3601788"/>
                <a:gd name="connsiteY4" fmla="*/ 15834 h 1500013"/>
                <a:gd name="connsiteX5" fmla="*/ 3601788 w 3601788"/>
                <a:gd name="connsiteY5" fmla="*/ 1299689 h 1500013"/>
                <a:gd name="connsiteX0" fmla="*/ 4 w 3460711"/>
                <a:gd name="connsiteY0" fmla="*/ 1844873 h 1844873"/>
                <a:gd name="connsiteX1" fmla="*/ 271988 w 3460711"/>
                <a:gd name="connsiteY1" fmla="*/ 1190932 h 1844873"/>
                <a:gd name="connsiteX2" fmla="*/ 865292 w 3460711"/>
                <a:gd name="connsiteY2" fmla="*/ 292925 h 1844873"/>
                <a:gd name="connsiteX3" fmla="*/ 1327111 w 3460711"/>
                <a:gd name="connsiteY3" fmla="*/ 565398 h 1844873"/>
                <a:gd name="connsiteX4" fmla="*/ 2130674 w 3460711"/>
                <a:gd name="connsiteY4" fmla="*/ 15834 h 1844873"/>
                <a:gd name="connsiteX5" fmla="*/ 3460711 w 3460711"/>
                <a:gd name="connsiteY5" fmla="*/ 1299689 h 1844873"/>
                <a:gd name="connsiteX0" fmla="*/ 3 w 3460710"/>
                <a:gd name="connsiteY0" fmla="*/ 1844873 h 1844873"/>
                <a:gd name="connsiteX1" fmla="*/ 308563 w 3460710"/>
                <a:gd name="connsiteY1" fmla="*/ 1232733 h 1844873"/>
                <a:gd name="connsiteX2" fmla="*/ 865291 w 3460710"/>
                <a:gd name="connsiteY2" fmla="*/ 292925 h 1844873"/>
                <a:gd name="connsiteX3" fmla="*/ 1327110 w 3460710"/>
                <a:gd name="connsiteY3" fmla="*/ 565398 h 1844873"/>
                <a:gd name="connsiteX4" fmla="*/ 2130673 w 3460710"/>
                <a:gd name="connsiteY4" fmla="*/ 15834 h 1844873"/>
                <a:gd name="connsiteX5" fmla="*/ 3460710 w 3460710"/>
                <a:gd name="connsiteY5" fmla="*/ 1299689 h 1844873"/>
                <a:gd name="connsiteX0" fmla="*/ 3 w 3460710"/>
                <a:gd name="connsiteY0" fmla="*/ 1844873 h 1844873"/>
                <a:gd name="connsiteX1" fmla="*/ 308563 w 3460710"/>
                <a:gd name="connsiteY1" fmla="*/ 1232733 h 1844873"/>
                <a:gd name="connsiteX2" fmla="*/ 865291 w 3460710"/>
                <a:gd name="connsiteY2" fmla="*/ 292925 h 1844873"/>
                <a:gd name="connsiteX3" fmla="*/ 1327110 w 3460710"/>
                <a:gd name="connsiteY3" fmla="*/ 565398 h 1844873"/>
                <a:gd name="connsiteX4" fmla="*/ 2130673 w 3460710"/>
                <a:gd name="connsiteY4" fmla="*/ 15834 h 1844873"/>
                <a:gd name="connsiteX5" fmla="*/ 3460710 w 3460710"/>
                <a:gd name="connsiteY5" fmla="*/ 1299689 h 1844873"/>
                <a:gd name="connsiteX0" fmla="*/ 3 w 3460710"/>
                <a:gd name="connsiteY0" fmla="*/ 1844873 h 1844873"/>
                <a:gd name="connsiteX1" fmla="*/ 308563 w 3460710"/>
                <a:gd name="connsiteY1" fmla="*/ 1232733 h 1844873"/>
                <a:gd name="connsiteX2" fmla="*/ 865291 w 3460710"/>
                <a:gd name="connsiteY2" fmla="*/ 292925 h 1844873"/>
                <a:gd name="connsiteX3" fmla="*/ 1327110 w 3460710"/>
                <a:gd name="connsiteY3" fmla="*/ 565398 h 1844873"/>
                <a:gd name="connsiteX4" fmla="*/ 2130673 w 3460710"/>
                <a:gd name="connsiteY4" fmla="*/ 15834 h 1844873"/>
                <a:gd name="connsiteX5" fmla="*/ 3460710 w 3460710"/>
                <a:gd name="connsiteY5" fmla="*/ 1299689 h 1844873"/>
                <a:gd name="connsiteX0" fmla="*/ 1 w 3559986"/>
                <a:gd name="connsiteY0" fmla="*/ 1688119 h 1688119"/>
                <a:gd name="connsiteX1" fmla="*/ 407839 w 3559986"/>
                <a:gd name="connsiteY1" fmla="*/ 1232733 h 1688119"/>
                <a:gd name="connsiteX2" fmla="*/ 964567 w 3559986"/>
                <a:gd name="connsiteY2" fmla="*/ 292925 h 1688119"/>
                <a:gd name="connsiteX3" fmla="*/ 1426386 w 3559986"/>
                <a:gd name="connsiteY3" fmla="*/ 565398 h 1688119"/>
                <a:gd name="connsiteX4" fmla="*/ 2229949 w 3559986"/>
                <a:gd name="connsiteY4" fmla="*/ 15834 h 1688119"/>
                <a:gd name="connsiteX5" fmla="*/ 3559986 w 3559986"/>
                <a:gd name="connsiteY5" fmla="*/ 1299689 h 1688119"/>
                <a:gd name="connsiteX0" fmla="*/ 1 w 3596562"/>
                <a:gd name="connsiteY0" fmla="*/ 1714245 h 1714245"/>
                <a:gd name="connsiteX1" fmla="*/ 444415 w 3596562"/>
                <a:gd name="connsiteY1" fmla="*/ 123273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596562"/>
                <a:gd name="connsiteY0" fmla="*/ 1714245 h 1714245"/>
                <a:gd name="connsiteX1" fmla="*/ 418289 w 3596562"/>
                <a:gd name="connsiteY1" fmla="*/ 124318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596562"/>
                <a:gd name="connsiteY0" fmla="*/ 1714245 h 1714245"/>
                <a:gd name="connsiteX1" fmla="*/ 418289 w 3596562"/>
                <a:gd name="connsiteY1" fmla="*/ 124318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596562"/>
                <a:gd name="connsiteY0" fmla="*/ 1714245 h 1714245"/>
                <a:gd name="connsiteX1" fmla="*/ 418289 w 3596562"/>
                <a:gd name="connsiteY1" fmla="*/ 1243183 h 1714245"/>
                <a:gd name="connsiteX2" fmla="*/ 1001143 w 3596562"/>
                <a:gd name="connsiteY2" fmla="*/ 292925 h 1714245"/>
                <a:gd name="connsiteX3" fmla="*/ 1462962 w 3596562"/>
                <a:gd name="connsiteY3" fmla="*/ 565398 h 1714245"/>
                <a:gd name="connsiteX4" fmla="*/ 2266525 w 3596562"/>
                <a:gd name="connsiteY4" fmla="*/ 15834 h 1714245"/>
                <a:gd name="connsiteX5" fmla="*/ 3596562 w 3596562"/>
                <a:gd name="connsiteY5" fmla="*/ 1299689 h 1714245"/>
                <a:gd name="connsiteX0" fmla="*/ 1 w 3695840"/>
                <a:gd name="connsiteY0" fmla="*/ 1714245 h 1848329"/>
                <a:gd name="connsiteX1" fmla="*/ 418289 w 3695840"/>
                <a:gd name="connsiteY1" fmla="*/ 1243183 h 1848329"/>
                <a:gd name="connsiteX2" fmla="*/ 1001143 w 3695840"/>
                <a:gd name="connsiteY2" fmla="*/ 292925 h 1848329"/>
                <a:gd name="connsiteX3" fmla="*/ 1462962 w 3695840"/>
                <a:gd name="connsiteY3" fmla="*/ 565398 h 1848329"/>
                <a:gd name="connsiteX4" fmla="*/ 2266525 w 3695840"/>
                <a:gd name="connsiteY4" fmla="*/ 15834 h 1848329"/>
                <a:gd name="connsiteX5" fmla="*/ 3695840 w 3695840"/>
                <a:gd name="connsiteY5" fmla="*/ 1848329 h 1848329"/>
                <a:gd name="connsiteX0" fmla="*/ 1 w 3695840"/>
                <a:gd name="connsiteY0" fmla="*/ 1714245 h 1848329"/>
                <a:gd name="connsiteX1" fmla="*/ 418289 w 3695840"/>
                <a:gd name="connsiteY1" fmla="*/ 1243183 h 1848329"/>
                <a:gd name="connsiteX2" fmla="*/ 1001143 w 3695840"/>
                <a:gd name="connsiteY2" fmla="*/ 292925 h 1848329"/>
                <a:gd name="connsiteX3" fmla="*/ 1462962 w 3695840"/>
                <a:gd name="connsiteY3" fmla="*/ 565398 h 1848329"/>
                <a:gd name="connsiteX4" fmla="*/ 2266525 w 3695840"/>
                <a:gd name="connsiteY4" fmla="*/ 15834 h 1848329"/>
                <a:gd name="connsiteX5" fmla="*/ 3695840 w 3695840"/>
                <a:gd name="connsiteY5" fmla="*/ 1848329 h 1848329"/>
                <a:gd name="connsiteX6" fmla="*/ 1 w 3695840"/>
                <a:gd name="connsiteY6" fmla="*/ 1714245 h 1848329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18289 w 3706291"/>
                <a:gd name="connsiteY1" fmla="*/ 1243183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1424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14245 h 1733376"/>
                <a:gd name="connsiteX0" fmla="*/ 1 w 3706291"/>
                <a:gd name="connsiteY0" fmla="*/ 172469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  <a:gd name="connsiteX0" fmla="*/ 1 w 3706291"/>
                <a:gd name="connsiteY0" fmla="*/ 1724695 h 1733376"/>
                <a:gd name="connsiteX1" fmla="*/ 423514 w 3706291"/>
                <a:gd name="connsiteY1" fmla="*/ 1211832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  <a:gd name="connsiteX0" fmla="*/ 1 w 3706291"/>
                <a:gd name="connsiteY0" fmla="*/ 1724695 h 1733376"/>
                <a:gd name="connsiteX1" fmla="*/ 415047 w 3706291"/>
                <a:gd name="connsiteY1" fmla="*/ 1203365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  <a:gd name="connsiteX0" fmla="*/ 1 w 3706291"/>
                <a:gd name="connsiteY0" fmla="*/ 1724695 h 1733376"/>
                <a:gd name="connsiteX1" fmla="*/ 415047 w 3706291"/>
                <a:gd name="connsiteY1" fmla="*/ 1203365 h 1733376"/>
                <a:gd name="connsiteX2" fmla="*/ 1001143 w 3706291"/>
                <a:gd name="connsiteY2" fmla="*/ 292925 h 1733376"/>
                <a:gd name="connsiteX3" fmla="*/ 1462962 w 3706291"/>
                <a:gd name="connsiteY3" fmla="*/ 565398 h 1733376"/>
                <a:gd name="connsiteX4" fmla="*/ 2266525 w 3706291"/>
                <a:gd name="connsiteY4" fmla="*/ 15834 h 1733376"/>
                <a:gd name="connsiteX5" fmla="*/ 3706291 w 3706291"/>
                <a:gd name="connsiteY5" fmla="*/ 1733376 h 1733376"/>
                <a:gd name="connsiteX6" fmla="*/ 1 w 3706291"/>
                <a:gd name="connsiteY6" fmla="*/ 1724695 h 1733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6291" h="1733376">
                  <a:moveTo>
                    <a:pt x="1" y="1724695"/>
                  </a:moveTo>
                  <a:cubicBezTo>
                    <a:pt x="-824" y="1723691"/>
                    <a:pt x="273655" y="1395144"/>
                    <a:pt x="415047" y="1203365"/>
                  </a:cubicBezTo>
                  <a:cubicBezTo>
                    <a:pt x="527911" y="1004796"/>
                    <a:pt x="826491" y="399253"/>
                    <a:pt x="1001143" y="292925"/>
                  </a:cubicBezTo>
                  <a:cubicBezTo>
                    <a:pt x="1175796" y="186597"/>
                    <a:pt x="1252065" y="611580"/>
                    <a:pt x="1462962" y="565398"/>
                  </a:cubicBezTo>
                  <a:cubicBezTo>
                    <a:pt x="1673859" y="519216"/>
                    <a:pt x="1910925" y="-106548"/>
                    <a:pt x="2266525" y="15834"/>
                  </a:cubicBezTo>
                  <a:cubicBezTo>
                    <a:pt x="2622125" y="138216"/>
                    <a:pt x="3131327" y="1154949"/>
                    <a:pt x="3706291" y="1733376"/>
                  </a:cubicBezTo>
                  <a:lnTo>
                    <a:pt x="1" y="1724695"/>
                  </a:lnTo>
                  <a:close/>
                </a:path>
              </a:pathLst>
            </a:custGeom>
            <a:solidFill>
              <a:srgbClr val="7DA6B6"/>
            </a:solidFill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4E29ACA-4051-431B-983F-46599963A4B5}"/>
                </a:ext>
              </a:extLst>
            </p:cNvPr>
            <p:cNvSpPr/>
            <p:nvPr/>
          </p:nvSpPr>
          <p:spPr>
            <a:xfrm>
              <a:off x="6714309" y="4295067"/>
              <a:ext cx="2560320" cy="141079"/>
            </a:xfrm>
            <a:prstGeom prst="rect">
              <a:avLst/>
            </a:prstGeom>
            <a:solidFill>
              <a:srgbClr val="F6C2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D3FE0FE-AE09-41D1-BAE2-943B56BB9037}"/>
                </a:ext>
              </a:extLst>
            </p:cNvPr>
            <p:cNvSpPr/>
            <p:nvPr/>
          </p:nvSpPr>
          <p:spPr>
            <a:xfrm>
              <a:off x="7300113" y="4232365"/>
              <a:ext cx="1645920" cy="266482"/>
            </a:xfrm>
            <a:prstGeom prst="rect">
              <a:avLst/>
            </a:prstGeom>
            <a:solidFill>
              <a:srgbClr val="ED80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F826A93-8184-412B-90EF-CA7CD8828585}"/>
                </a:ext>
              </a:extLst>
            </p:cNvPr>
            <p:cNvSpPr/>
            <p:nvPr/>
          </p:nvSpPr>
          <p:spPr>
            <a:xfrm>
              <a:off x="8075568" y="4295067"/>
              <a:ext cx="154032" cy="164393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3138BCE-3DEE-41D7-9F46-190250825FF6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BF051C40-F470-4391-9827-5CD98081EBE0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9D9A2344-4C75-4570-82EF-5F646472B30D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72FEC5C-163D-48FA-BA30-55FEC60DA607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1D7A8E4-2BD9-4477-86A7-70ECDF49DAF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FE08B30-B728-44A6-B2D5-938A10823FB8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4DF0C5A-F979-4CAE-A6CC-D36871042C50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C12FEE9-5884-4200-A0FC-99D2273AC848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3368517-FC1A-411B-886F-51343AB9FB10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4CE1F22-07B1-4FBA-B139-51CFD7C20AB2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02E74AD-6FA4-4E47-8A2E-615F958CAE66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5595AE6-7AEC-4CF2-B8B8-5D2C11156425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280C3C5-E773-4012-ADF1-72EC8E795197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7C74574-EE5B-4A7A-AB8A-D291A3C6FE5A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8DD48DF-C0DE-4BEE-9AC7-0FA00A4D5098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C78F579-853E-4D17-9FC8-0AA71DFB0F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62F2E27-BB7B-4E4A-B6E5-2AAC1888E7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FFD1E5B-E0B5-4327-890E-9CB8B228FF6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8874C6E8-50B6-43A5-B512-B870A6B1BA89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0722EBE-CD5B-4334-B805-4748BD38434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0E02F738-F912-48D3-BCD8-2AF6B67C6CA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1707D472-3548-4F3E-821C-213BBB0B1E4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5124BAC-8B3F-4653-9A0C-0372D2B50DF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0ADBCB3-0879-4FA4-9D3C-4D63FA098C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D5FE4FC9-83DA-430C-9D51-DF3FC15FF2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757C837D-E388-468A-A204-F154022D8988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064B6C9-5F5D-4E6B-BEE8-29A69AED92D4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A0EA6BA-FC77-49CF-85FE-BAF162501A75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C19E6ED-A466-4595-A017-9C22C097D59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9FB119C7-CFE6-4A54-8E50-59D67B942A5F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CAE7F84-607F-42F3-8E41-5A4622DA27B9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CA20618D-96F9-43C3-876B-171192D02A0C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D3A9861E-3447-4DEF-91D5-EF097A96952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CFC018D-FEBC-49FA-8846-5AC9B9F0E88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B9410988-7638-42C6-8A75-DB1A983B31D9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A018BE4F-4307-46E9-B1E1-3B2FC694F783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74A1C634-A978-4136-B476-96255AA4440F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14F224C6-6A17-4B54-9C8F-80B8762F783C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263105B-072E-429F-8ACA-3BD90987883D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1D546BE3-A447-46DC-98DF-C5CD60B55C1B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17950483-AC30-45EA-BA22-46DD5554A6DD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D64A70C-348D-48AA-81BC-DF89B8587BD5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4B328D68-F264-47D1-85BF-F461B66B0AAE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C35815DE-F72F-495F-B987-CE90A4B86E1C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FE444F15-A6D2-4540-8EF0-8DD7A63ADD74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873FDB6-575D-42F6-B826-FAE9DCE25E29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65B6DFA0-4F8C-4BAF-97A2-E86883F392A9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A122E1F-6CE3-4C0B-ACEB-9732AEFA92D7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DE760314-4AA0-4D53-AD13-8FD79F1F0B22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2C0E8320-90B7-42B9-8714-14C06DA3B2CD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428E2D0-7B8F-4DBC-9044-5BC5062373B5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E44E1CC0-E641-4FA8-8D10-05B87BA7C098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E6DE7C84-6CDC-425F-B876-B89029F1243E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712930B1-5899-4845-847A-9175ADA74969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C98DD6FD-2560-4A10-AE9F-D2732FA6DFE3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C6591040-0CA7-4084-A0B7-B7532270FAA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412663ED-AD10-43FB-87FE-8CF948ABD259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3D23C223-1358-4725-A5BA-4425405DC310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D8BC659-DB28-44B9-9355-D607AC5F222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3416F2E-726A-4BDE-85F2-8C31F97A51C2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4BC2B121-B3EE-483F-B2CF-70CDE570B47A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2426A4D-8EEA-4E58-8295-D41C4AEA7296}"/>
                </a:ext>
              </a:extLst>
            </p:cNvPr>
            <p:cNvCxnSpPr>
              <a:cxnSpLocks/>
              <a:stCxn id="120" idx="7"/>
              <a:endCxn id="121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B443F73-46DB-4D8B-AA85-96D2F4D524C8}"/>
                </a:ext>
              </a:extLst>
            </p:cNvPr>
            <p:cNvCxnSpPr>
              <a:stCxn id="121" idx="7"/>
              <a:endCxn id="122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0243C5C5-C297-4661-9D21-6E7460905726}"/>
                </a:ext>
              </a:extLst>
            </p:cNvPr>
            <p:cNvCxnSpPr>
              <a:cxnSpLocks/>
              <a:stCxn id="123" idx="1"/>
              <a:endCxn id="122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910D28E-AF13-4705-802A-63E96DC908AE}"/>
                </a:ext>
              </a:extLst>
            </p:cNvPr>
            <p:cNvCxnSpPr>
              <a:cxnSpLocks/>
              <a:endCxn id="124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7C010901-F9C2-416B-B26B-D750871E2281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45822313-4D39-4437-99F0-157FD3934D17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ECB79CFB-27C0-4A6D-9E14-C980FF02E47F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4F18B5A-AEFD-4716-A498-5241C60E55BE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F3D40F22-138E-4A21-83AB-8211CA5DFA03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0B0F0D0A-AA8B-4F83-B6A3-358F16BD3D75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D1C05EB1-BAAC-4F25-AF15-200C0AF48DD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D491BAC7-E080-4A1A-96F3-4827B6D8DAF6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EA327058-E5DE-4916-B241-0C817C277FB4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EEB5F0-8E66-457C-BC6B-66617623DBBF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83FFCD2-30C1-4005-A77F-80A8A2CA4FF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4B6DB36-89FF-45CD-AA03-2D774DB9545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EBC79FE-4308-4BA3-B7E5-E2E2CC146E2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6A290A0A-BED4-480D-AB21-51DF18FDCA36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E900AD0-66AC-47DC-B39B-0FEECD02835A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DBA6741-1E74-4244-858D-04339EE952E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543CBE-A119-4BC5-8EB9-B4332511196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3E6B1800-8061-4847-B9AF-C7008B0016A5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AA602F2-62BF-4AA4-B333-3CA2EB68418B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id="{1708EA71-57E1-4053-87E2-246A7DD0D9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22121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activity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6A9607C6-0748-4A59-A022-F8BFB7259C9F}"/>
              </a:ext>
            </a:extLst>
          </p:cNvPr>
          <p:cNvSpPr txBox="1">
            <a:spLocks/>
          </p:cNvSpPr>
          <p:nvPr/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200" dirty="0"/>
              <a:t>Find a color palette you like and share with your neighbor</a:t>
            </a:r>
          </a:p>
        </p:txBody>
      </p:sp>
    </p:spTree>
    <p:extLst>
      <p:ext uri="{BB962C8B-B14F-4D97-AF65-F5344CB8AC3E}">
        <p14:creationId xmlns:p14="http://schemas.microsoft.com/office/powerpoint/2010/main" val="3114590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4935475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9EA6-E576-E205-BBCD-9D009CDCF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ABEE4-573E-8869-B434-AA549F9F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693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8651255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5EAA6F-1DD1-4436-91BB-726B2C9D93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Advanced plotting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2426128-A816-4222-9CEA-A6B6EBBD54F6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CE4F5C4-4066-4D4C-89DE-4354C69A1E37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7668407-137B-47E6-AE08-AD0B59FA2B07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6A98F56-17BF-44D2-B351-6F06BCFAE83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EBDDA07-8C24-439B-B339-84CF2B1E4B03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1A84636-1736-45BA-9098-641AD3582EE8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058968-7419-4BA4-B968-ACD1F96B1BC1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F098B9B-D85A-404B-92A9-5DEF6B7B3D9A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977ECA5-4F26-4A04-BC8E-EBF1B5B35778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177C4FB-B0EF-4C41-87AD-4C5CC1A39E53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5F98165-283B-4BEB-9267-2A373D6D379F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6779BDE-6BD8-4212-98A6-9A6AA5F3857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9E39C4B-61BE-481E-80DD-590059327862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58DD9E3-CDA2-4E1A-90EE-6367C3BB4655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0034B15-7A2E-4F1C-A8E0-625C14F01498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78A4B-9940-41C4-A1D9-E4B302583B0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6882311-E360-4C65-BB8A-E7576B33897C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05C0FBA-4405-4BCA-B745-F4F677FCC40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D0A7E07-AFD4-43F3-BBDC-86AF6FA9D31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5986222-B566-43CE-86DC-7A45D70851C3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C2EDA36-A69A-4D4B-927C-4F5C72881B1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4C76B19-E60D-429C-B98B-8D39F666C7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E20DF81-D545-4DF8-8E0C-9FA4DD055D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0420953-1831-403E-B4F9-68114AE94B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D017477-1C0C-4216-9A7A-C52F40AC5B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1777DCDF-3B2D-45F3-A627-FB29FA63D19C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D3EEB45-09BE-4CA5-9D01-66BA3796438D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6A01C65-3699-4405-83A3-78757DD0E358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CEA84B-5677-486B-AC75-7342FA50FEF3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1FB6966-9547-46B3-9B70-47126B04A301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7B61B1E-E929-461C-9D75-4C97E8E2CDDF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2F4A37D-834A-429D-AFAC-0CD0A8496013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0700DC3-1543-4F55-BA55-FA71DA52234B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68C7D38-E593-4101-A2C7-D34A6EC3EE62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248886A-D2D1-421A-A60A-A1DB323BB379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B0C0E55-53AD-42A7-8723-211CD532F3DE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028B560-B495-48E2-A6EC-79D3F25996A6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583D009-4CF3-4F25-8FC2-B829732659AC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BF98112-0E94-48E7-9FA3-1EB7ABD255DD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B3ED210-3138-4F09-8BB9-8AD50DD855FE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CB9DA90-15C6-418C-83F6-21C99942F4FF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37849E8-0A4C-4DF3-B165-9CA88BD15DAE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A0AF09F-9145-4EB6-A656-A2340FF68E06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E47EBC2-A0EF-4D81-996D-415E9B033170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9FFBF0D-2BF5-4F21-A2E0-259718C6A36E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1A0005B-50C3-40CB-BEFA-247DFB95D0A6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7783E74-4E03-44AE-8F50-C25568BFB4E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F118E63-B270-458B-9CE6-5117C0BC7200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7C62120-5ABB-4B38-A91F-2B10A2411DF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9B494D8E-EB73-4BFF-9BDE-6FDAA7E3E48A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4B4001F-63C4-4379-8BDB-0137C322303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F14DBEE-A8C0-4829-85AA-F44C868DC574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621ECAA4-8551-4813-9937-0BFCD3E76A9C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5D721AF-6361-4FC0-ADBB-FF48921B1E81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48A071A9-FAA9-415F-99A5-3AD7E312B649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2FB66EC-91DA-4AA6-A7FB-F3854E489842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2F5CC87-6BEC-457D-9732-285110DA399F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F90F0509-1677-40D6-947F-A2E2361664D8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A6A1C3CA-BEDE-4C65-8839-BC0AF71414E0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BA46A544-88A5-40A2-8933-3F003ECEBC25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CE3273A-5536-4AAF-AA34-56734BAAB9F5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C45E21CE-165B-4F2F-95A1-05D77378968E}"/>
                </a:ext>
              </a:extLst>
            </p:cNvPr>
            <p:cNvCxnSpPr>
              <a:cxnSpLocks/>
              <a:stCxn id="71" idx="7"/>
              <a:endCxn id="7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C7B547E-53D7-46F6-A6F8-387881865C43}"/>
                </a:ext>
              </a:extLst>
            </p:cNvPr>
            <p:cNvCxnSpPr>
              <a:stCxn id="72" idx="7"/>
              <a:endCxn id="7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EBCA710-B48C-4386-8C23-BEB735E8C9EA}"/>
                </a:ext>
              </a:extLst>
            </p:cNvPr>
            <p:cNvCxnSpPr>
              <a:cxnSpLocks/>
              <a:stCxn id="74" idx="1"/>
              <a:endCxn id="7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E66DD80-D7A1-479B-A2DD-81DA39162411}"/>
                </a:ext>
              </a:extLst>
            </p:cNvPr>
            <p:cNvCxnSpPr>
              <a:cxnSpLocks/>
              <a:endCxn id="7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C4802BB-7E9E-4E1D-A855-F358C6AA4079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576FE80F-8406-4D32-8769-6C38FA784E27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C4CE276-A3DE-4537-A566-A175CC58B129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90241B4-EA50-4518-99CE-7D595ABD18FD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F4587B0-82B4-451F-AE6F-08ADE9335698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AF38B5A-CC77-4B18-88F8-1294E3F2448B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417BD41E-9335-41EA-8DFB-2307E4C52ED1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5D76BD9F-303B-434E-BACE-5752AEF229EA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64AA81E9-BF94-4580-BE91-E5AF3CED703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8757AD16-C8B9-469B-8EAF-DA8A8BF02CB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250B899-4E60-4FE1-8490-A8436D188B0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A8801863-E876-404B-B28F-69629F145264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087630E1-D2F1-4579-BEC7-E075A62A8D81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0AEC0EBA-BB9E-40BB-A162-4FC2F2DA249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6DA659D-BAD5-496E-95D2-A62D2A397C37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08C271A4-8BC0-4942-BBC6-5367E7B0241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84AC146-DF67-4283-8E49-E4AA5786A02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D89C1AC1-6118-459F-AC03-5CA1B9CEE43B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B90A125D-34E5-4923-AE12-37F9B7AC250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FC4ADAD4-287C-4E96-A076-DAD10A70E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50429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49BF-1752-48EB-B3C2-BC315956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9CE2159B-C23F-40D2-9263-88966D4322F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7F608C-CCA0-429D-A038-59B5DABE5FF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60087F60-EF6A-4E87-82CC-CF3EFC7D4EE6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745220CE-6730-4042-A6BF-FAA38905BB8B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25CCE05A-F806-44A8-B41D-BA0274545B36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39B6BD5-40E3-4009-A36A-216382211CE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7C58C01-50B2-410A-8CEB-99AA295A358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AF212CBC-86D1-4075-B265-AEEFFA211A92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E0C3DEDB-B397-41B3-A8D2-5CF93A390E6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118C98B9-D543-48D5-8E33-1537010BD94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66F1E988-B2FD-4184-9D69-854980F9E06C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145733DC-76A0-4E06-BCBB-978CED962FC8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3BC670-F7ED-4EC5-B8FF-59E6AC249A8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261B4A-F11A-4E3D-A7D8-6155675D37AC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68C1A56A-A79E-4DC4-9BAA-7DEA8590689C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B72EB6BF-E8C5-4DE9-BE78-39BB236203E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EE736025-D23A-4C67-B66B-A996270BFD1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64B1BE82-A951-4145-BBA7-9B9E0165F68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B184545E-E72C-48F3-A3F9-868399FDB7F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2F75E50-9E63-4A40-9021-2D2AFD13627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9B2C5EEB-2835-45A9-8FC2-3CF537977157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13C16273-A547-4394-B844-02A54E928BBE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C2C1D9C3-3AE9-48E7-B5BA-8E959811FE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DC5E5281-82FA-453B-AB01-13509D473A94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5672D2B2-10FA-4BBA-92F0-0085EE32F87F}"/>
                </a:ext>
              </a:extLst>
            </p:cNvPr>
            <p:cNvCxnSpPr>
              <a:cxnSpLocks/>
              <a:stCxn id="241" idx="7"/>
              <a:endCxn id="2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08E6A6E-0DCE-493D-89A4-D70D8D0D32D6}"/>
                </a:ext>
              </a:extLst>
            </p:cNvPr>
            <p:cNvCxnSpPr>
              <a:stCxn id="242" idx="7"/>
              <a:endCxn id="2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3ABD3221-564B-450D-A12D-26564014325E}"/>
                </a:ext>
              </a:extLst>
            </p:cNvPr>
            <p:cNvCxnSpPr>
              <a:cxnSpLocks/>
              <a:stCxn id="244" idx="1"/>
              <a:endCxn id="2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949F9A1B-1E93-4A6C-82BB-330B921D8420}"/>
                </a:ext>
              </a:extLst>
            </p:cNvPr>
            <p:cNvCxnSpPr>
              <a:cxnSpLocks/>
              <a:endCxn id="24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B3296CEB-2DFA-4018-A142-FF19370C33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2B162F06-B4EC-4B3B-9FC5-D3A73F2BDB6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3D0DD30B-E54C-4EBB-B2E4-6A92D5904D5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DEB4FD02-ED5E-4899-8276-FB4BB49BF28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22EE1A78-D854-44EB-8E2E-DBED38764356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5C945B94-9E89-40C5-BBDE-22279B1F27B3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830B4F37-30D5-4C9A-8A48-EFD963543A8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58DDF0AA-5285-4444-A65C-FF1960A2562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4138C2D-7649-473F-958C-66FB155EEEE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991DDFEC-6FBA-49DE-8991-6CFFBA251F9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05C6D6E7-270C-459F-A3C3-7724084957E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0DD99051-D2E3-4F99-B522-B5BE8574224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2BEE414F-340B-4033-BA7F-45797C5CBCA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FCE74AE3-2976-4EF7-9398-A8C70A3D0CD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EE59198-E4FE-4F58-A80C-F3A5EEBEBE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2B457F8-0094-4A4F-9C36-064B67DD5AE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82818D5C-3BE4-43E9-AFAB-2F384AC81D2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EAF9C4A2-9ECD-4242-AFF2-21F5EF49DDF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D79E87B2-B2AA-4154-9D0B-20828172BB4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49B6D4B0-5EEC-49A9-9353-05B5C0F5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303" name="TextBox 302">
            <a:extLst>
              <a:ext uri="{FF2B5EF4-FFF2-40B4-BE49-F238E27FC236}">
                <a16:creationId xmlns:a16="http://schemas.microsoft.com/office/drawing/2014/main" id="{15003733-0DF6-473A-BFBC-D56DA9BDB45E}"/>
              </a:ext>
            </a:extLst>
          </p:cNvPr>
          <p:cNvSpPr txBox="1"/>
          <p:nvPr/>
        </p:nvSpPr>
        <p:spPr>
          <a:xfrm>
            <a:off x="2017641" y="1167468"/>
            <a:ext cx="1105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304" name="TextBox 303">
            <a:extLst>
              <a:ext uri="{FF2B5EF4-FFF2-40B4-BE49-F238E27FC236}">
                <a16:creationId xmlns:a16="http://schemas.microsoft.com/office/drawing/2014/main" id="{1FC622F0-4785-4E44-AFB4-46FB60487FAD}"/>
              </a:ext>
            </a:extLst>
          </p:cNvPr>
          <p:cNvSpPr txBox="1"/>
          <p:nvPr/>
        </p:nvSpPr>
        <p:spPr>
          <a:xfrm>
            <a:off x="8977673" y="1184810"/>
            <a:ext cx="125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305" name="Group 304">
            <a:extLst>
              <a:ext uri="{FF2B5EF4-FFF2-40B4-BE49-F238E27FC236}">
                <a16:creationId xmlns:a16="http://schemas.microsoft.com/office/drawing/2014/main" id="{EBAF137D-C4AF-411F-8A3B-16496B210918}"/>
              </a:ext>
            </a:extLst>
          </p:cNvPr>
          <p:cNvGrpSpPr/>
          <p:nvPr/>
        </p:nvGrpSpPr>
        <p:grpSpPr>
          <a:xfrm>
            <a:off x="8564261" y="1690688"/>
            <a:ext cx="2094648" cy="2604214"/>
            <a:chOff x="2374260" y="2997925"/>
            <a:chExt cx="1992957" cy="2477786"/>
          </a:xfrm>
        </p:grpSpPr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D64D32E7-EA42-42E7-B222-6F0D1AFBDD1E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2AA5CFA6-BDBF-44C5-BF87-22E3694C3A83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033C69AF-8B64-4EBD-B5C5-3F6DF8471C5B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1D6521D-B00C-41F2-9E0F-8050EF5E920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54B299FA-13B6-489A-B920-8E8B02E73743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D1BE2E01-C8F4-4ED3-BF47-B4B25F389CA6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01D62028-278F-44E9-B070-EDAEB84DA6E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AD0CC08-0408-42DA-81AB-1F181A908068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09519328-E416-416B-AD85-1584DD373F15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DBCDCBF1-A9AA-4ED4-9B83-2CE0B137616C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287D8B45-E1A2-4840-8E9D-A931CA072F25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D96EFD8-B36F-4DC4-AF58-B9935490538C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F41C431F-2BC0-4220-A93D-36602C32465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8990B07D-1AB6-4BB4-B283-36E5B5B41B03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CAA9BD0-888B-4FB1-916C-8539C47FC206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0C6C6E43-FAAD-4E4A-AD4C-D7E9489A244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2B12182-6B3B-4801-888B-2824089495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5A2EFDD6-8419-4C7E-819D-FF7F969BEFD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9519F2A2-90CC-45F5-BF18-CFBC2A774DA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E7D5B4E3-8670-4D65-9D34-F863D92C831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056E0461-DB98-46D8-9298-0E3F78E637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728B6DC-38BF-4D2B-9B2E-847EE057B1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C464396D-1AF6-42E5-B224-FC58B8B8E3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22C550F7-DEB5-4EC4-A5C5-13FC9FD728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30" name="Rectangle 329">
            <a:extLst>
              <a:ext uri="{FF2B5EF4-FFF2-40B4-BE49-F238E27FC236}">
                <a16:creationId xmlns:a16="http://schemas.microsoft.com/office/drawing/2014/main" id="{19980DED-D826-4607-BE10-C291E8CACD03}"/>
              </a:ext>
            </a:extLst>
          </p:cNvPr>
          <p:cNvSpPr/>
          <p:nvPr/>
        </p:nvSpPr>
        <p:spPr>
          <a:xfrm>
            <a:off x="5134833" y="1690688"/>
            <a:ext cx="2094648" cy="2604214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31" name="Group 330">
            <a:extLst>
              <a:ext uri="{FF2B5EF4-FFF2-40B4-BE49-F238E27FC236}">
                <a16:creationId xmlns:a16="http://schemas.microsoft.com/office/drawing/2014/main" id="{4A753C68-4DBE-459A-AC3B-476FDAFAB61B}"/>
              </a:ext>
            </a:extLst>
          </p:cNvPr>
          <p:cNvGrpSpPr/>
          <p:nvPr/>
        </p:nvGrpSpPr>
        <p:grpSpPr>
          <a:xfrm>
            <a:off x="1533091" y="1690688"/>
            <a:ext cx="2094648" cy="2604214"/>
            <a:chOff x="2374260" y="2444931"/>
            <a:chExt cx="1992957" cy="2477786"/>
          </a:xfrm>
        </p:grpSpPr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F9F0D3E6-DAF4-4D9D-AECA-20525E42412B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B3DCD7D6-DE84-45BA-8782-64C90ED925B5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78312E38-BB72-405E-A738-BD42470DA598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7C85A42F-B958-4D2F-8A4B-9E99736772D7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F1CDAFD-D773-4F92-967E-9888BBCC7486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BE9B1BC4-419A-44A1-8DBF-123D36C8E731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39229DE9-33C1-463D-A600-CDB57F6512F3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4B9AF331-FF5E-40E0-B592-0A4C1FBB043F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E966FB9A-9820-43C4-A584-3FB807353E18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ED922665-0E94-4D5A-A73B-213F275DD420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2" name="TextBox 341">
            <a:extLst>
              <a:ext uri="{FF2B5EF4-FFF2-40B4-BE49-F238E27FC236}">
                <a16:creationId xmlns:a16="http://schemas.microsoft.com/office/drawing/2014/main" id="{56EC465F-C1A1-428A-8CF0-9C089FC8160B}"/>
              </a:ext>
            </a:extLst>
          </p:cNvPr>
          <p:cNvSpPr txBox="1"/>
          <p:nvPr/>
        </p:nvSpPr>
        <p:spPr>
          <a:xfrm>
            <a:off x="5134833" y="1184810"/>
            <a:ext cx="2094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343" name="TextBox 342">
            <a:extLst>
              <a:ext uri="{FF2B5EF4-FFF2-40B4-BE49-F238E27FC236}">
                <a16:creationId xmlns:a16="http://schemas.microsoft.com/office/drawing/2014/main" id="{327256BB-6177-43DB-8AA9-613707D9F56C}"/>
              </a:ext>
            </a:extLst>
          </p:cNvPr>
          <p:cNvSpPr txBox="1"/>
          <p:nvPr/>
        </p:nvSpPr>
        <p:spPr>
          <a:xfrm>
            <a:off x="1327131" y="7007450"/>
            <a:ext cx="2501165" cy="94682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431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49BF-1752-48EB-B3C2-BC315956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2B58CBC5-0F09-472F-9246-B73C542BA27C}"/>
              </a:ext>
            </a:extLst>
          </p:cNvPr>
          <p:cNvSpPr txBox="1"/>
          <p:nvPr/>
        </p:nvSpPr>
        <p:spPr>
          <a:xfrm>
            <a:off x="2017641" y="1167468"/>
            <a:ext cx="1105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B9F6B79C-5494-4FDE-80BD-FD248537170D}"/>
              </a:ext>
            </a:extLst>
          </p:cNvPr>
          <p:cNvSpPr txBox="1"/>
          <p:nvPr/>
        </p:nvSpPr>
        <p:spPr>
          <a:xfrm>
            <a:off x="8977673" y="1184810"/>
            <a:ext cx="125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83D66ACF-53BE-4DFD-853A-C0A361FE1EE2}"/>
              </a:ext>
            </a:extLst>
          </p:cNvPr>
          <p:cNvGrpSpPr/>
          <p:nvPr/>
        </p:nvGrpSpPr>
        <p:grpSpPr>
          <a:xfrm>
            <a:off x="8564261" y="1690688"/>
            <a:ext cx="2094648" cy="2604214"/>
            <a:chOff x="2374260" y="2997925"/>
            <a:chExt cx="1992957" cy="2477786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1B6BB09-2394-4199-A833-264CE747830D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7174524-7F3F-4E3F-BC9F-690609656E9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4AEEA802-0F45-46AF-A973-0F60D29B772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D64ADADB-0363-425B-9F30-775020DAEB0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4BFE514E-03C1-441C-A7D9-32F5ECF76910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5A876D86-2193-40EA-9494-09D36675F0D9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6C0420A-3C81-4F2D-A72C-7E639263EAB4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8B0C0AF-A1EC-48EA-8638-6F0199B03C13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EAD2CF96-62CC-4182-84E6-294D7B10F71B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F38B56F0-E12C-4BE6-97B3-5DDB3575EE3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A89A6962-0E0D-4F5F-AC47-2C5E564F43E4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8CBF9C1-55D5-4F64-898F-EC5E2E9E23E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53382AC8-B4BD-4272-B074-DC18D211A61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A85ED67C-0D90-4B4F-8913-A4BBCBADB527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D3EAD60C-11BB-4C82-8861-CC5D4879808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FA88EDE6-7CAD-4C3A-BBC2-C8CDC42B4A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12EE821-E284-45B0-9A96-A4750AD7BEA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ED7344CF-BCB1-49F9-9DB6-F0959308DA9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9F552989-2A65-4594-9513-98BFF7F38C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A307DEA-C49E-410A-8A95-6B5746F94F6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2C14C5D-F834-4526-A027-AD4B92CCAD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00207AB7-4346-4266-ADF1-7CA91771C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92B244-1075-4CF6-842F-E2A081D09B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D7AE5BB-5099-4960-AF16-A6BDBCCFA7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1" name="Rectangle 200">
            <a:extLst>
              <a:ext uri="{FF2B5EF4-FFF2-40B4-BE49-F238E27FC236}">
                <a16:creationId xmlns:a16="http://schemas.microsoft.com/office/drawing/2014/main" id="{FFBEDE72-F294-4531-82E9-A1DEFA5D1BBB}"/>
              </a:ext>
            </a:extLst>
          </p:cNvPr>
          <p:cNvSpPr/>
          <p:nvPr/>
        </p:nvSpPr>
        <p:spPr>
          <a:xfrm>
            <a:off x="5134833" y="1690688"/>
            <a:ext cx="2094648" cy="2604214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CAB9C93-FC72-4D07-AC66-E62300A43435}"/>
              </a:ext>
            </a:extLst>
          </p:cNvPr>
          <p:cNvGrpSpPr/>
          <p:nvPr/>
        </p:nvGrpSpPr>
        <p:grpSpPr>
          <a:xfrm>
            <a:off x="1533091" y="1690688"/>
            <a:ext cx="2094648" cy="2604214"/>
            <a:chOff x="2374260" y="2444931"/>
            <a:chExt cx="1992957" cy="2477786"/>
          </a:xfrm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9A04C9DA-9A45-42A3-89DD-8EB5671D4D14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D02AF89A-39A1-4F50-A91A-63F24716A876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FA7163FC-CE35-4596-8F5D-7772C74524FC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DEF0033-8FD3-4EF2-B88C-384784A47DAE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7797540C-1D73-43DC-967A-0F52E37FCF2C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D903F9BB-8393-4DB5-B192-19AB67FC628E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C4CA3159-0166-4CEB-9037-7161B0ACED58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02A2DE2F-2F3C-4374-96D3-156CA5C7576D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34CFACFA-DDCC-45EE-AB58-78D6B61EE69F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639FF956-E7EF-422B-ACB4-CAB1B6FADECC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9CE2159B-C23F-40D2-9263-88966D4322F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7F608C-CCA0-429D-A038-59B5DABE5FF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60087F60-EF6A-4E87-82CC-CF3EFC7D4EE6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745220CE-6730-4042-A6BF-FAA38905BB8B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25CCE05A-F806-44A8-B41D-BA0274545B36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39B6BD5-40E3-4009-A36A-216382211CE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7C58C01-50B2-410A-8CEB-99AA295A358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AF212CBC-86D1-4075-B265-AEEFFA211A92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E0C3DEDB-B397-41B3-A8D2-5CF93A390E6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118C98B9-D543-48D5-8E33-1537010BD94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66F1E988-B2FD-4184-9D69-854980F9E06C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145733DC-76A0-4E06-BCBB-978CED962FC8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3BC670-F7ED-4EC5-B8FF-59E6AC249A8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261B4A-F11A-4E3D-A7D8-6155675D37AC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68C1A56A-A79E-4DC4-9BAA-7DEA8590689C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B72EB6BF-E8C5-4DE9-BE78-39BB236203E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EE736025-D23A-4C67-B66B-A996270BFD1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64B1BE82-A951-4145-BBA7-9B9E0165F68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B184545E-E72C-48F3-A3F9-868399FDB7F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2F75E50-9E63-4A40-9021-2D2AFD13627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9B2C5EEB-2835-45A9-8FC2-3CF537977157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13C16273-A547-4394-B844-02A54E928BBE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C2C1D9C3-3AE9-48E7-B5BA-8E959811FE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DC5E5281-82FA-453B-AB01-13509D473A94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5672D2B2-10FA-4BBA-92F0-0085EE32F87F}"/>
                </a:ext>
              </a:extLst>
            </p:cNvPr>
            <p:cNvCxnSpPr>
              <a:cxnSpLocks/>
              <a:stCxn id="241" idx="7"/>
              <a:endCxn id="2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08E6A6E-0DCE-493D-89A4-D70D8D0D32D6}"/>
                </a:ext>
              </a:extLst>
            </p:cNvPr>
            <p:cNvCxnSpPr>
              <a:stCxn id="242" idx="7"/>
              <a:endCxn id="2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3ABD3221-564B-450D-A12D-26564014325E}"/>
                </a:ext>
              </a:extLst>
            </p:cNvPr>
            <p:cNvCxnSpPr>
              <a:cxnSpLocks/>
              <a:stCxn id="244" idx="1"/>
              <a:endCxn id="2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949F9A1B-1E93-4A6C-82BB-330B921D8420}"/>
                </a:ext>
              </a:extLst>
            </p:cNvPr>
            <p:cNvCxnSpPr>
              <a:cxnSpLocks/>
              <a:endCxn id="24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B3296CEB-2DFA-4018-A142-FF19370C33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2B162F06-B4EC-4B3B-9FC5-D3A73F2BDB6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3D0DD30B-E54C-4EBB-B2E4-6A92D5904D5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DEB4FD02-ED5E-4899-8276-FB4BB49BF28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22EE1A78-D854-44EB-8E2E-DBED38764356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5C945B94-9E89-40C5-BBDE-22279B1F27B3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830B4F37-30D5-4C9A-8A48-EFD963543A8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58DDF0AA-5285-4444-A65C-FF1960A2562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4138C2D-7649-473F-958C-66FB155EEEE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991DDFEC-6FBA-49DE-8991-6CFFBA251F9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05C6D6E7-270C-459F-A3C3-7724084957E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0DD99051-D2E3-4F99-B522-B5BE8574224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2BEE414F-340B-4033-BA7F-45797C5CBCA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FCE74AE3-2976-4EF7-9398-A8C70A3D0CD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EE59198-E4FE-4F58-A80C-F3A5EEBEBE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2B457F8-0094-4A4F-9C36-064B67DD5AE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82818D5C-3BE4-43E9-AFAB-2F384AC81D2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EAF9C4A2-9ECD-4242-AFF2-21F5EF49DDF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D79E87B2-B2AA-4154-9D0B-20828172BB4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49B6D4B0-5EEC-49A9-9353-05B5C0F5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61" name="TextBox 260">
            <a:extLst>
              <a:ext uri="{FF2B5EF4-FFF2-40B4-BE49-F238E27FC236}">
                <a16:creationId xmlns:a16="http://schemas.microsoft.com/office/drawing/2014/main" id="{586387FC-7432-4923-B56C-305ED0CF94DA}"/>
              </a:ext>
            </a:extLst>
          </p:cNvPr>
          <p:cNvSpPr txBox="1"/>
          <p:nvPr/>
        </p:nvSpPr>
        <p:spPr>
          <a:xfrm>
            <a:off x="5134833" y="1184810"/>
            <a:ext cx="2094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664C9F2F-6812-4346-AEDD-ACE63F4FFE16}"/>
              </a:ext>
            </a:extLst>
          </p:cNvPr>
          <p:cNvSpPr txBox="1"/>
          <p:nvPr/>
        </p:nvSpPr>
        <p:spPr>
          <a:xfrm>
            <a:off x="1319716" y="4489503"/>
            <a:ext cx="2501165" cy="94682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CB7E9AD-374F-4A3E-8435-99738282B2A5}"/>
              </a:ext>
            </a:extLst>
          </p:cNvPr>
          <p:cNvSpPr txBox="1"/>
          <p:nvPr/>
        </p:nvSpPr>
        <p:spPr>
          <a:xfrm>
            <a:off x="8529789" y="6962775"/>
            <a:ext cx="2471612" cy="184211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theme_classic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theme()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AED96CE-8ABA-4CAA-922C-DA4FCD2E83D8}"/>
              </a:ext>
            </a:extLst>
          </p:cNvPr>
          <p:cNvSpPr txBox="1"/>
          <p:nvPr/>
        </p:nvSpPr>
        <p:spPr>
          <a:xfrm>
            <a:off x="4797491" y="6966003"/>
            <a:ext cx="276933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coord_flip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coord_polar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730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49BF-1752-48EB-B3C2-BC315956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2B58CBC5-0F09-472F-9246-B73C542BA27C}"/>
              </a:ext>
            </a:extLst>
          </p:cNvPr>
          <p:cNvSpPr txBox="1"/>
          <p:nvPr/>
        </p:nvSpPr>
        <p:spPr>
          <a:xfrm>
            <a:off x="2017641" y="1167468"/>
            <a:ext cx="1105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B9F6B79C-5494-4FDE-80BD-FD248537170D}"/>
              </a:ext>
            </a:extLst>
          </p:cNvPr>
          <p:cNvSpPr txBox="1"/>
          <p:nvPr/>
        </p:nvSpPr>
        <p:spPr>
          <a:xfrm>
            <a:off x="8977673" y="1184810"/>
            <a:ext cx="125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83D66ACF-53BE-4DFD-853A-C0A361FE1EE2}"/>
              </a:ext>
            </a:extLst>
          </p:cNvPr>
          <p:cNvGrpSpPr/>
          <p:nvPr/>
        </p:nvGrpSpPr>
        <p:grpSpPr>
          <a:xfrm>
            <a:off x="8564261" y="1690688"/>
            <a:ext cx="2094648" cy="2604214"/>
            <a:chOff x="2374260" y="2997925"/>
            <a:chExt cx="1992957" cy="2477786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1B6BB09-2394-4199-A833-264CE747830D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7174524-7F3F-4E3F-BC9F-690609656E9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4AEEA802-0F45-46AF-A973-0F60D29B772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D64ADADB-0363-425B-9F30-775020DAEB0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4BFE514E-03C1-441C-A7D9-32F5ECF76910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5A876D86-2193-40EA-9494-09D36675F0D9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6C0420A-3C81-4F2D-A72C-7E639263EAB4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8B0C0AF-A1EC-48EA-8638-6F0199B03C13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EAD2CF96-62CC-4182-84E6-294D7B10F71B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F38B56F0-E12C-4BE6-97B3-5DDB3575EE3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A89A6962-0E0D-4F5F-AC47-2C5E564F43E4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8CBF9C1-55D5-4F64-898F-EC5E2E9E23E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53382AC8-B4BD-4272-B074-DC18D211A61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A85ED67C-0D90-4B4F-8913-A4BBCBADB527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D3EAD60C-11BB-4C82-8861-CC5D4879808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FA88EDE6-7CAD-4C3A-BBC2-C8CDC42B4A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12EE821-E284-45B0-9A96-A4750AD7BEA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ED7344CF-BCB1-49F9-9DB6-F0959308DA9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9F552989-2A65-4594-9513-98BFF7F38C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A307DEA-C49E-410A-8A95-6B5746F94F6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2C14C5D-F834-4526-A027-AD4B92CCAD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00207AB7-4346-4266-ADF1-7CA91771C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92B244-1075-4CF6-842F-E2A081D09B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D7AE5BB-5099-4960-AF16-A6BDBCCFA7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1" name="Rectangle 200">
            <a:extLst>
              <a:ext uri="{FF2B5EF4-FFF2-40B4-BE49-F238E27FC236}">
                <a16:creationId xmlns:a16="http://schemas.microsoft.com/office/drawing/2014/main" id="{FFBEDE72-F294-4531-82E9-A1DEFA5D1BBB}"/>
              </a:ext>
            </a:extLst>
          </p:cNvPr>
          <p:cNvSpPr/>
          <p:nvPr/>
        </p:nvSpPr>
        <p:spPr>
          <a:xfrm>
            <a:off x="5134833" y="1690688"/>
            <a:ext cx="2094648" cy="2604214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CAB9C93-FC72-4D07-AC66-E62300A43435}"/>
              </a:ext>
            </a:extLst>
          </p:cNvPr>
          <p:cNvGrpSpPr/>
          <p:nvPr/>
        </p:nvGrpSpPr>
        <p:grpSpPr>
          <a:xfrm>
            <a:off x="1533091" y="1690688"/>
            <a:ext cx="2094648" cy="2604214"/>
            <a:chOff x="2374260" y="2444931"/>
            <a:chExt cx="1992957" cy="2477786"/>
          </a:xfrm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9A04C9DA-9A45-42A3-89DD-8EB5671D4D14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D02AF89A-39A1-4F50-A91A-63F24716A876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FA7163FC-CE35-4596-8F5D-7772C74524FC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DEF0033-8FD3-4EF2-B88C-384784A47DAE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7797540C-1D73-43DC-967A-0F52E37FCF2C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D903F9BB-8393-4DB5-B192-19AB67FC628E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C4CA3159-0166-4CEB-9037-7161B0ACED58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02A2DE2F-2F3C-4374-96D3-156CA5C7576D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34CFACFA-DDCC-45EE-AB58-78D6B61EE69F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639FF956-E7EF-422B-ACB4-CAB1B6FADECC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9CE2159B-C23F-40D2-9263-88966D4322F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7F608C-CCA0-429D-A038-59B5DABE5FF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60087F60-EF6A-4E87-82CC-CF3EFC7D4EE6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745220CE-6730-4042-A6BF-FAA38905BB8B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25CCE05A-F806-44A8-B41D-BA0274545B36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39B6BD5-40E3-4009-A36A-216382211CE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7C58C01-50B2-410A-8CEB-99AA295A358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AF212CBC-86D1-4075-B265-AEEFFA211A92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E0C3DEDB-B397-41B3-A8D2-5CF93A390E6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118C98B9-D543-48D5-8E33-1537010BD94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66F1E988-B2FD-4184-9D69-854980F9E06C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145733DC-76A0-4E06-BCBB-978CED962FC8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3BC670-F7ED-4EC5-B8FF-59E6AC249A8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261B4A-F11A-4E3D-A7D8-6155675D37AC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68C1A56A-A79E-4DC4-9BAA-7DEA8590689C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B72EB6BF-E8C5-4DE9-BE78-39BB236203E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EE736025-D23A-4C67-B66B-A996270BFD1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64B1BE82-A951-4145-BBA7-9B9E0165F68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B184545E-E72C-48F3-A3F9-868399FDB7F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2F75E50-9E63-4A40-9021-2D2AFD13627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9B2C5EEB-2835-45A9-8FC2-3CF537977157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13C16273-A547-4394-B844-02A54E928BBE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C2C1D9C3-3AE9-48E7-B5BA-8E959811FE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DC5E5281-82FA-453B-AB01-13509D473A94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5672D2B2-10FA-4BBA-92F0-0085EE32F87F}"/>
                </a:ext>
              </a:extLst>
            </p:cNvPr>
            <p:cNvCxnSpPr>
              <a:cxnSpLocks/>
              <a:stCxn id="241" idx="7"/>
              <a:endCxn id="2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08E6A6E-0DCE-493D-89A4-D70D8D0D32D6}"/>
                </a:ext>
              </a:extLst>
            </p:cNvPr>
            <p:cNvCxnSpPr>
              <a:stCxn id="242" idx="7"/>
              <a:endCxn id="2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3ABD3221-564B-450D-A12D-26564014325E}"/>
                </a:ext>
              </a:extLst>
            </p:cNvPr>
            <p:cNvCxnSpPr>
              <a:cxnSpLocks/>
              <a:stCxn id="244" idx="1"/>
              <a:endCxn id="2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949F9A1B-1E93-4A6C-82BB-330B921D8420}"/>
                </a:ext>
              </a:extLst>
            </p:cNvPr>
            <p:cNvCxnSpPr>
              <a:cxnSpLocks/>
              <a:endCxn id="24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B3296CEB-2DFA-4018-A142-FF19370C33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2B162F06-B4EC-4B3B-9FC5-D3A73F2BDB6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3D0DD30B-E54C-4EBB-B2E4-6A92D5904D5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DEB4FD02-ED5E-4899-8276-FB4BB49BF28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22EE1A78-D854-44EB-8E2E-DBED38764356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5C945B94-9E89-40C5-BBDE-22279B1F27B3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830B4F37-30D5-4C9A-8A48-EFD963543A8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58DDF0AA-5285-4444-A65C-FF1960A2562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4138C2D-7649-473F-958C-66FB155EEEE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991DDFEC-6FBA-49DE-8991-6CFFBA251F9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05C6D6E7-270C-459F-A3C3-7724084957E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0DD99051-D2E3-4F99-B522-B5BE8574224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2BEE414F-340B-4033-BA7F-45797C5CBCA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FCE74AE3-2976-4EF7-9398-A8C70A3D0CD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EE59198-E4FE-4F58-A80C-F3A5EEBEBE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2B457F8-0094-4A4F-9C36-064B67DD5AE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82818D5C-3BE4-43E9-AFAB-2F384AC81D2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EAF9C4A2-9ECD-4242-AFF2-21F5EF49DDF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D79E87B2-B2AA-4154-9D0B-20828172BB4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49B6D4B0-5EEC-49A9-9353-05B5C0F5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61" name="TextBox 260">
            <a:extLst>
              <a:ext uri="{FF2B5EF4-FFF2-40B4-BE49-F238E27FC236}">
                <a16:creationId xmlns:a16="http://schemas.microsoft.com/office/drawing/2014/main" id="{586387FC-7432-4923-B56C-305ED0CF94DA}"/>
              </a:ext>
            </a:extLst>
          </p:cNvPr>
          <p:cNvSpPr txBox="1"/>
          <p:nvPr/>
        </p:nvSpPr>
        <p:spPr>
          <a:xfrm>
            <a:off x="5134833" y="1184810"/>
            <a:ext cx="2094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664C9F2F-6812-4346-AEDD-ACE63F4FFE16}"/>
              </a:ext>
            </a:extLst>
          </p:cNvPr>
          <p:cNvSpPr txBox="1"/>
          <p:nvPr/>
        </p:nvSpPr>
        <p:spPr>
          <a:xfrm>
            <a:off x="1319716" y="4489503"/>
            <a:ext cx="2501165" cy="94682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CB7E9AD-374F-4A3E-8435-99738282B2A5}"/>
              </a:ext>
            </a:extLst>
          </p:cNvPr>
          <p:cNvSpPr txBox="1"/>
          <p:nvPr/>
        </p:nvSpPr>
        <p:spPr>
          <a:xfrm>
            <a:off x="8529789" y="6962775"/>
            <a:ext cx="247161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theme_classic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theme()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79BAEFC9-0E93-4959-A395-ECE9FD993522}"/>
              </a:ext>
            </a:extLst>
          </p:cNvPr>
          <p:cNvSpPr txBox="1"/>
          <p:nvPr/>
        </p:nvSpPr>
        <p:spPr>
          <a:xfrm>
            <a:off x="4797491" y="4489503"/>
            <a:ext cx="276933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coord_flip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coord_polar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487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49BF-1752-48EB-B3C2-BC315956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2B58CBC5-0F09-472F-9246-B73C542BA27C}"/>
              </a:ext>
            </a:extLst>
          </p:cNvPr>
          <p:cNvSpPr txBox="1"/>
          <p:nvPr/>
        </p:nvSpPr>
        <p:spPr>
          <a:xfrm>
            <a:off x="2017641" y="1167468"/>
            <a:ext cx="1105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169674"/>
                </a:solidFill>
              </a:rPr>
              <a:t>Facets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B9F6B79C-5494-4FDE-80BD-FD248537170D}"/>
              </a:ext>
            </a:extLst>
          </p:cNvPr>
          <p:cNvSpPr txBox="1"/>
          <p:nvPr/>
        </p:nvSpPr>
        <p:spPr>
          <a:xfrm>
            <a:off x="8977673" y="1184810"/>
            <a:ext cx="12533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38D13"/>
                </a:solidFill>
              </a:rPr>
              <a:t>Theme</a:t>
            </a: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83D66ACF-53BE-4DFD-853A-C0A361FE1EE2}"/>
              </a:ext>
            </a:extLst>
          </p:cNvPr>
          <p:cNvGrpSpPr/>
          <p:nvPr/>
        </p:nvGrpSpPr>
        <p:grpSpPr>
          <a:xfrm>
            <a:off x="8564261" y="1690688"/>
            <a:ext cx="2094648" cy="2604214"/>
            <a:chOff x="2374260" y="2997925"/>
            <a:chExt cx="1992957" cy="2477786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1B6BB09-2394-4199-A833-264CE747830D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7174524-7F3F-4E3F-BC9F-690609656E92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4AEEA802-0F45-46AF-A973-0F60D29B7724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D64ADADB-0363-425B-9F30-775020DAEB0A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4BFE514E-03C1-441C-A7D9-32F5ECF76910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5A876D86-2193-40EA-9494-09D36675F0D9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6C0420A-3C81-4F2D-A72C-7E639263EAB4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8B0C0AF-A1EC-48EA-8638-6F0199B03C13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EAD2CF96-62CC-4182-84E6-294D7B10F71B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F38B56F0-E12C-4BE6-97B3-5DDB3575EE3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A89A6962-0E0D-4F5F-AC47-2C5E564F43E4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E8CBF9C1-55D5-4F64-898F-EC5E2E9E23ED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53382AC8-B4BD-4272-B074-DC18D211A614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A85ED67C-0D90-4B4F-8913-A4BBCBADB527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D3EAD60C-11BB-4C82-8861-CC5D4879808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FA88EDE6-7CAD-4C3A-BBC2-C8CDC42B4A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12EE821-E284-45B0-9A96-A4750AD7BEA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ED7344CF-BCB1-49F9-9DB6-F0959308DA9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9F552989-2A65-4594-9513-98BFF7F38CB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A307DEA-C49E-410A-8A95-6B5746F94F67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2C14C5D-F834-4526-A027-AD4B92CCAD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00207AB7-4346-4266-ADF1-7CA91771C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92B244-1075-4CF6-842F-E2A081D09B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D7AE5BB-5099-4960-AF16-A6BDBCCFA7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1" name="Rectangle 200">
            <a:extLst>
              <a:ext uri="{FF2B5EF4-FFF2-40B4-BE49-F238E27FC236}">
                <a16:creationId xmlns:a16="http://schemas.microsoft.com/office/drawing/2014/main" id="{FFBEDE72-F294-4531-82E9-A1DEFA5D1BBB}"/>
              </a:ext>
            </a:extLst>
          </p:cNvPr>
          <p:cNvSpPr/>
          <p:nvPr/>
        </p:nvSpPr>
        <p:spPr>
          <a:xfrm>
            <a:off x="5134833" y="1690688"/>
            <a:ext cx="2094648" cy="2604214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9CAB9C93-FC72-4D07-AC66-E62300A43435}"/>
              </a:ext>
            </a:extLst>
          </p:cNvPr>
          <p:cNvGrpSpPr/>
          <p:nvPr/>
        </p:nvGrpSpPr>
        <p:grpSpPr>
          <a:xfrm>
            <a:off x="1533091" y="1690688"/>
            <a:ext cx="2094648" cy="2604214"/>
            <a:chOff x="2374260" y="2444931"/>
            <a:chExt cx="1992957" cy="2477786"/>
          </a:xfrm>
        </p:grpSpPr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9A04C9DA-9A45-42A3-89DD-8EB5671D4D14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D02AF89A-39A1-4F50-A91A-63F24716A876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FA7163FC-CE35-4596-8F5D-7772C74524FC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9DEF0033-8FD3-4EF2-B88C-384784A47DAE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7797540C-1D73-43DC-967A-0F52E37FCF2C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D903F9BB-8393-4DB5-B192-19AB67FC628E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C4CA3159-0166-4CEB-9037-7161B0ACED58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02A2DE2F-2F3C-4374-96D3-156CA5C7576D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34CFACFA-DDCC-45EE-AB58-78D6B61EE69F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639FF956-E7EF-422B-ACB4-CAB1B6FADECC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9CE2159B-C23F-40D2-9263-88966D4322F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DE7F608C-CCA0-429D-A038-59B5DABE5FFE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60087F60-EF6A-4E87-82CC-CF3EFC7D4EE6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745220CE-6730-4042-A6BF-FAA38905BB8B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25CCE05A-F806-44A8-B41D-BA0274545B36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39B6BD5-40E3-4009-A36A-216382211CE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C7C58C01-50B2-410A-8CEB-99AA295A358E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AF212CBC-86D1-4075-B265-AEEFFA211A92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E0C3DEDB-B397-41B3-A8D2-5CF93A390E6C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118C98B9-D543-48D5-8E33-1537010BD94C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66F1E988-B2FD-4184-9D69-854980F9E06C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145733DC-76A0-4E06-BCBB-978CED962FC8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963BC670-F7ED-4EC5-B8FF-59E6AC249A83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261B4A-F11A-4E3D-A7D8-6155675D37AC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68C1A56A-A79E-4DC4-9BAA-7DEA8590689C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B72EB6BF-E8C5-4DE9-BE78-39BB236203E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EE736025-D23A-4C67-B66B-A996270BFD1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64B1BE82-A951-4145-BBA7-9B9E0165F68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B184545E-E72C-48F3-A3F9-868399FDB7F9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A2F75E50-9E63-4A40-9021-2D2AFD13627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9B2C5EEB-2835-45A9-8FC2-3CF537977157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Oval 233">
              <a:extLst>
                <a:ext uri="{FF2B5EF4-FFF2-40B4-BE49-F238E27FC236}">
                  <a16:creationId xmlns:a16="http://schemas.microsoft.com/office/drawing/2014/main" id="{13C16273-A547-4394-B844-02A54E928BBE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C2C1D9C3-3AE9-48E7-B5BA-8E959811FEAB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DC5E5281-82FA-453B-AB01-13509D473A94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5672D2B2-10FA-4BBA-92F0-0085EE32F87F}"/>
                </a:ext>
              </a:extLst>
            </p:cNvPr>
            <p:cNvCxnSpPr>
              <a:cxnSpLocks/>
              <a:stCxn id="241" idx="7"/>
              <a:endCxn id="242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108E6A6E-0DCE-493D-89A4-D70D8D0D32D6}"/>
                </a:ext>
              </a:extLst>
            </p:cNvPr>
            <p:cNvCxnSpPr>
              <a:stCxn id="242" idx="7"/>
              <a:endCxn id="243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3ABD3221-564B-450D-A12D-26564014325E}"/>
                </a:ext>
              </a:extLst>
            </p:cNvPr>
            <p:cNvCxnSpPr>
              <a:cxnSpLocks/>
              <a:stCxn id="244" idx="1"/>
              <a:endCxn id="243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949F9A1B-1E93-4A6C-82BB-330B921D8420}"/>
                </a:ext>
              </a:extLst>
            </p:cNvPr>
            <p:cNvCxnSpPr>
              <a:cxnSpLocks/>
              <a:endCxn id="245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1" name="Oval 240">
              <a:extLst>
                <a:ext uri="{FF2B5EF4-FFF2-40B4-BE49-F238E27FC236}">
                  <a16:creationId xmlns:a16="http://schemas.microsoft.com/office/drawing/2014/main" id="{B3296CEB-2DFA-4018-A142-FF19370C33EA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Oval 241">
              <a:extLst>
                <a:ext uri="{FF2B5EF4-FFF2-40B4-BE49-F238E27FC236}">
                  <a16:creationId xmlns:a16="http://schemas.microsoft.com/office/drawing/2014/main" id="{2B162F06-B4EC-4B3B-9FC5-D3A73F2BDB6D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3D0DD30B-E54C-4EBB-B2E4-6A92D5904D5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DEB4FD02-ED5E-4899-8276-FB4BB49BF286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22EE1A78-D854-44EB-8E2E-DBED38764356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5C945B94-9E89-40C5-BBDE-22279B1F27B3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830B4F37-30D5-4C9A-8A48-EFD963543A88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8" name="Straight Arrow Connector 247">
              <a:extLst>
                <a:ext uri="{FF2B5EF4-FFF2-40B4-BE49-F238E27FC236}">
                  <a16:creationId xmlns:a16="http://schemas.microsoft.com/office/drawing/2014/main" id="{58DDF0AA-5285-4444-A65C-FF1960A2562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4138C2D-7649-473F-958C-66FB155EEEE2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991DDFEC-6FBA-49DE-8991-6CFFBA251F9A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05C6D6E7-270C-459F-A3C3-7724084957E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0DD99051-D2E3-4F99-B522-B5BE8574224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2BEE414F-340B-4033-BA7F-45797C5CBCAC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FCE74AE3-2976-4EF7-9398-A8C70A3D0CD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EE59198-E4FE-4F58-A80C-F3A5EEBEBE0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2B457F8-0094-4A4F-9C36-064B67DD5AE0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82818D5C-3BE4-43E9-AFAB-2F384AC81D23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EAF9C4A2-9ECD-4242-AFF2-21F5EF49DDF8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D79E87B2-B2AA-4154-9D0B-20828172BB40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0" name="Picture 259">
              <a:extLst>
                <a:ext uri="{FF2B5EF4-FFF2-40B4-BE49-F238E27FC236}">
                  <a16:creationId xmlns:a16="http://schemas.microsoft.com/office/drawing/2014/main" id="{49B6D4B0-5EEC-49A9-9353-05B5C0F5D0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261" name="TextBox 260">
            <a:extLst>
              <a:ext uri="{FF2B5EF4-FFF2-40B4-BE49-F238E27FC236}">
                <a16:creationId xmlns:a16="http://schemas.microsoft.com/office/drawing/2014/main" id="{586387FC-7432-4923-B56C-305ED0CF94DA}"/>
              </a:ext>
            </a:extLst>
          </p:cNvPr>
          <p:cNvSpPr txBox="1"/>
          <p:nvPr/>
        </p:nvSpPr>
        <p:spPr>
          <a:xfrm>
            <a:off x="5134833" y="1184810"/>
            <a:ext cx="20946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389BC8"/>
                </a:solidFill>
              </a:rPr>
              <a:t>Coordinates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664C9F2F-6812-4346-AEDD-ACE63F4FFE16}"/>
              </a:ext>
            </a:extLst>
          </p:cNvPr>
          <p:cNvSpPr txBox="1"/>
          <p:nvPr/>
        </p:nvSpPr>
        <p:spPr>
          <a:xfrm>
            <a:off x="1319716" y="4489503"/>
            <a:ext cx="2501165" cy="946825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ED05FF7-DFBE-4425-BCF1-9E651BFF0A05}"/>
              </a:ext>
            </a:extLst>
          </p:cNvPr>
          <p:cNvSpPr txBox="1"/>
          <p:nvPr/>
        </p:nvSpPr>
        <p:spPr>
          <a:xfrm>
            <a:off x="4797491" y="4489503"/>
            <a:ext cx="276933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coord_flip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coord_polar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CB7E9AD-374F-4A3E-8435-99738282B2A5}"/>
              </a:ext>
            </a:extLst>
          </p:cNvPr>
          <p:cNvSpPr txBox="1"/>
          <p:nvPr/>
        </p:nvSpPr>
        <p:spPr>
          <a:xfrm>
            <a:off x="8529789" y="4489503"/>
            <a:ext cx="2471612" cy="139447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theme_bw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theme_classic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theme()</a:t>
            </a:r>
          </a:p>
        </p:txBody>
      </p:sp>
    </p:spTree>
    <p:extLst>
      <p:ext uri="{BB962C8B-B14F-4D97-AF65-F5344CB8AC3E}">
        <p14:creationId xmlns:p14="http://schemas.microsoft.com/office/powerpoint/2010/main" val="3787168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5249626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859E895-059C-45B9-9343-AAE978082801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B3B048E-9208-4DB0-A414-C3D7DA0CB64F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8DF6A57-5FC3-41F8-8CCF-F88D96345B59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C2B8AFB-6F11-4ECC-84AB-CF816DB35A8E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F560401-0693-4AA6-96D6-12B4C5F3F2C2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4F0481E-FF33-4D22-9770-9D66CF0E04C2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272CB42-B074-4612-BEC0-577B2BEEF0AF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BF4D61B-61BE-4EDC-BDA4-A5BE3AAF9378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510D38A-C710-4275-B5FE-71350685E9C8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FFE274-0843-438B-A2FB-F3DC1D173D6A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547F17E-1403-422D-A2F6-CA1B7F1547BD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2D69C33-D7BD-49AC-BEA8-9E58E9DD3F46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EB696D-14DF-4AF6-B1CD-1F0F03742ED4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1C3C373-7322-4414-834D-717BCFDE653F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9005346-BE68-4056-854C-1719689CF0D5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5ECB486-DB6A-4329-96BD-E7319C2392C8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D265CEC-D2BD-49E6-BF2B-E76BE1DFDCC1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66F03AB-285A-48F4-A523-F42A02DE598B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DAA8533-542A-42DB-AC13-B73B0C7FF2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76B95B1-AB8C-4AC7-90AD-F2107E55C6F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32CB45B-C698-4E2E-99ED-F6EC562308F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C2D0348-142A-4665-9E2C-D9E12258A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E95F5FF-36A9-4B50-BEF3-D5AB2AAE306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689054C-8BE7-4CFF-8212-BD317745F3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6022F13-DD16-48D2-8904-BF0EDAB8CE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98A12A3B-4DB2-4550-8A76-E8A166FDFCAA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57EC402-5B02-412A-B5E4-8FCAE1B81770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8F3C4E4-3127-4D63-B150-9C6BEE46DF30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6530AEC-3CD5-4A84-9954-4AB7291F5E02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417741F-E69B-4268-BB52-5B1E4D02AE69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DE991F6-F553-4C34-9880-37F041D4D232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AD4C1BE-644D-401A-B213-B95B85E2294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3D43D1E-C9DE-41D1-9445-251D08F8443A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5822368-6AC6-45E0-8B15-2684DE7726A7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7396203-7940-48F5-BC95-1736DF3E4938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7E66960-5D2D-4EB4-8BAB-4F4A3EBA33BA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9D6F5A5-99C5-416B-94D2-777FAF19D210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17D9459-70E9-4E51-8D99-67DED8522E4D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3BD06E0-DB1C-41D6-9357-DF9A07A568C2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DE0B1E-6B32-4D56-BC1A-2F826B261BC0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B8D72B0-F87A-4039-939F-01B95B2632A2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E8746AFC-DFC2-4AF9-B5A3-6E57FD6AC4F1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6BAC467E-2E55-4154-AA2A-CC298CC272B9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2BF8039C-DF1B-46D3-9627-56336F3117E9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F1FA30E-4AFF-435A-AAEF-5504157D7F90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9989CDA-5437-4F3C-8654-70BDD16101B3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D7AC6993-368D-40EF-A171-30CEB7BF2C3D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FF42F01-F565-4777-AB21-73FE71C8914F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B59C57B6-8887-4DE5-A339-8C0A91A0EFD4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3EF7CBD-4A0B-4E19-81FC-3B218BA7D72F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1CAFEB0-F4DD-4C34-B576-59180DCEBCDF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84B291B9-F6F3-4DEF-957A-71B9905D935D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BE478DA-570A-45A3-940E-332A2F610629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ED8B38B-E835-42DD-857A-D38AC7D2275B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A7D924B-6986-411C-A50D-710374431E07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9A8488C-AFBA-4371-BA31-B0145A295D3D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D6BB1EB-E8F9-4714-966A-2E5689943B60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68DC541-0929-4F1B-BD03-04D4A8CA27A5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7720BF-CE82-4EDD-BC68-C76FA31E8B87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C6FBD7B-2224-437B-9620-6E09F84CC56A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7B6F549-739B-4B4A-B1B3-618093E12817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1371BE8-F29E-49E3-9F8D-F0583A95181E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107D8DA-9A1B-44AA-8C02-058D62BB5777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E7F7171-B3D7-480D-9FC8-E73D716A4BFA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58E2768E-3076-469E-93ED-9C0C2B772E6F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B9DCE663-7E56-467E-914A-2C423B327B09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717BB548-78EC-4096-890B-A7EF4F045504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195C23-DDDA-4B9E-A91F-6A667C5581A2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DB18DE7-03E7-4C84-A5E5-7D16C0E9B301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A0437FF-2530-4A0A-A170-4E6C6EF9A63A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1E636AD5-C61F-41C8-AE45-127296A4A6F6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DAE400F2-CA29-48AE-9D00-2F95A9A5AC7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31716499-819D-4A8D-9508-4D647F7899B4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182946AB-D79A-4F7E-9ADB-37D88E9B630D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30761D21-7D4D-4364-A500-32013EDBD029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149AA29-283F-40B9-A5D7-426611F933C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1CABB4F-AFFD-4D70-AC64-952FB974802D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3A2241E-362D-401F-A26F-5E597D874A6F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6200D6E3-9B87-4B79-B751-56CD322849A8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9EFA241-95B2-4E3A-9DD4-A024D6F4291C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034A0FE-3947-41EA-BF11-13F1FED4C48E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E94E778-3531-424B-9A5E-86A84DE40C3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98709FE2-B77B-4B82-B259-959B6CA219ED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AF8B4C79-9725-4703-9320-DE3982E000FE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F6A87E9D-9348-4BE8-A2BB-61F1561A0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89" name="Title 1">
            <a:extLst>
              <a:ext uri="{FF2B5EF4-FFF2-40B4-BE49-F238E27FC236}">
                <a16:creationId xmlns:a16="http://schemas.microsoft.com/office/drawing/2014/main" id="{A2580E55-9D74-4251-BC9C-DAD11466B4F3}"/>
              </a:ext>
            </a:extLst>
          </p:cNvPr>
          <p:cNvSpPr txBox="1">
            <a:spLocks/>
          </p:cNvSpPr>
          <p:nvPr/>
        </p:nvSpPr>
        <p:spPr>
          <a:xfrm>
            <a:off x="6096000" y="365125"/>
            <a:ext cx="3657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90" name="Title 1">
            <a:extLst>
              <a:ext uri="{FF2B5EF4-FFF2-40B4-BE49-F238E27FC236}">
                <a16:creationId xmlns:a16="http://schemas.microsoft.com/office/drawing/2014/main" id="{120E8F11-2CA9-4D0B-A876-22C8C9003863}"/>
              </a:ext>
            </a:extLst>
          </p:cNvPr>
          <p:cNvSpPr txBox="1">
            <a:spLocks/>
          </p:cNvSpPr>
          <p:nvPr/>
        </p:nvSpPr>
        <p:spPr>
          <a:xfrm>
            <a:off x="6933659" y="380244"/>
            <a:ext cx="3657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49FC8D0-A160-47B9-A338-3472420510CF}"/>
              </a:ext>
            </a:extLst>
          </p:cNvPr>
          <p:cNvSpPr/>
          <p:nvPr/>
        </p:nvSpPr>
        <p:spPr>
          <a:xfrm>
            <a:off x="1751548" y="2095500"/>
            <a:ext cx="953527" cy="2900012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2E5B8D02-6575-46B9-8E9C-7D2E34AE86B4}"/>
              </a:ext>
            </a:extLst>
          </p:cNvPr>
          <p:cNvSpPr/>
          <p:nvPr/>
        </p:nvSpPr>
        <p:spPr>
          <a:xfrm>
            <a:off x="2851171" y="2095500"/>
            <a:ext cx="953527" cy="2900012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976E0316-A12D-4DD7-A47F-D429AFB55C95}"/>
              </a:ext>
            </a:extLst>
          </p:cNvPr>
          <p:cNvSpPr/>
          <p:nvPr/>
        </p:nvSpPr>
        <p:spPr>
          <a:xfrm>
            <a:off x="3921705" y="2095500"/>
            <a:ext cx="953527" cy="2900012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4845CF92-574B-4FDA-A9A3-56E20BEB3C5F}"/>
              </a:ext>
            </a:extLst>
          </p:cNvPr>
          <p:cNvSpPr/>
          <p:nvPr/>
        </p:nvSpPr>
        <p:spPr>
          <a:xfrm>
            <a:off x="1535931" y="2314575"/>
            <a:ext cx="3521819" cy="1114425"/>
          </a:xfrm>
          <a:prstGeom prst="rect">
            <a:avLst/>
          </a:prstGeom>
          <a:solidFill>
            <a:srgbClr val="7DA6B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1EF53F7-7A7C-4F09-BE35-63CCE7FBA5A5}"/>
              </a:ext>
            </a:extLst>
          </p:cNvPr>
          <p:cNvSpPr/>
          <p:nvPr/>
        </p:nvSpPr>
        <p:spPr>
          <a:xfrm>
            <a:off x="1535931" y="3657012"/>
            <a:ext cx="3521820" cy="1114425"/>
          </a:xfrm>
          <a:prstGeom prst="rect">
            <a:avLst/>
          </a:prstGeom>
          <a:solidFill>
            <a:srgbClr val="7DA6B6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ED538E8F-6B78-49EE-B6F7-405C973DDC25}"/>
              </a:ext>
            </a:extLst>
          </p:cNvPr>
          <p:cNvSpPr/>
          <p:nvPr/>
        </p:nvSpPr>
        <p:spPr>
          <a:xfrm>
            <a:off x="6940199" y="2313987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A8646C01-6B35-443B-8005-0183123A2A4B}"/>
              </a:ext>
            </a:extLst>
          </p:cNvPr>
          <p:cNvSpPr/>
          <p:nvPr/>
        </p:nvSpPr>
        <p:spPr>
          <a:xfrm>
            <a:off x="8244193" y="2314575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6770BAC-1A3E-4B4E-92B7-022BBA48D595}"/>
              </a:ext>
            </a:extLst>
          </p:cNvPr>
          <p:cNvSpPr/>
          <p:nvPr/>
        </p:nvSpPr>
        <p:spPr>
          <a:xfrm>
            <a:off x="9548184" y="2314574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E602D430-BA4F-4E88-BE10-6CAA3BA30E8D}"/>
              </a:ext>
            </a:extLst>
          </p:cNvPr>
          <p:cNvSpPr/>
          <p:nvPr/>
        </p:nvSpPr>
        <p:spPr>
          <a:xfrm>
            <a:off x="6940198" y="3746848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8672D4D8-8494-487B-9091-13FFBB0606B6}"/>
              </a:ext>
            </a:extLst>
          </p:cNvPr>
          <p:cNvSpPr/>
          <p:nvPr/>
        </p:nvSpPr>
        <p:spPr>
          <a:xfrm>
            <a:off x="8244191" y="3741251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5FC7DAC8-E998-40E0-8A68-2DBDBA51F1A6}"/>
              </a:ext>
            </a:extLst>
          </p:cNvPr>
          <p:cNvSpPr/>
          <p:nvPr/>
        </p:nvSpPr>
        <p:spPr>
          <a:xfrm>
            <a:off x="9548184" y="3741251"/>
            <a:ext cx="1114425" cy="111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1E226C9-E8E7-42D5-BC12-F9622A2D6164}"/>
              </a:ext>
            </a:extLst>
          </p:cNvPr>
          <p:cNvSpPr txBox="1"/>
          <p:nvPr/>
        </p:nvSpPr>
        <p:spPr>
          <a:xfrm>
            <a:off x="2006974" y="1554848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670ED4D-F90F-48C3-8ACA-70F342844D7F}"/>
              </a:ext>
            </a:extLst>
          </p:cNvPr>
          <p:cNvSpPr txBox="1"/>
          <p:nvPr/>
        </p:nvSpPr>
        <p:spPr>
          <a:xfrm>
            <a:off x="3106873" y="1554847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98206374-1FA5-48D2-90FB-79B1D62371AC}"/>
              </a:ext>
            </a:extLst>
          </p:cNvPr>
          <p:cNvSpPr txBox="1"/>
          <p:nvPr/>
        </p:nvSpPr>
        <p:spPr>
          <a:xfrm>
            <a:off x="4177131" y="1554846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08993C65-E3D0-482F-A662-D00737289AF4}"/>
              </a:ext>
            </a:extLst>
          </p:cNvPr>
          <p:cNvSpPr txBox="1"/>
          <p:nvPr/>
        </p:nvSpPr>
        <p:spPr>
          <a:xfrm>
            <a:off x="1045155" y="2579399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EF096A6-D16C-46FA-9B02-5E1FDE6A7430}"/>
              </a:ext>
            </a:extLst>
          </p:cNvPr>
          <p:cNvSpPr txBox="1"/>
          <p:nvPr/>
        </p:nvSpPr>
        <p:spPr>
          <a:xfrm>
            <a:off x="1045155" y="3921836"/>
            <a:ext cx="442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35F16131-3722-4288-A228-871C6F30B791}"/>
              </a:ext>
            </a:extLst>
          </p:cNvPr>
          <p:cNvSpPr txBox="1"/>
          <p:nvPr/>
        </p:nvSpPr>
        <p:spPr>
          <a:xfrm>
            <a:off x="1855210" y="2577444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A1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FCE46EF-30AB-4B1B-84A9-315B43664FDC}"/>
              </a:ext>
            </a:extLst>
          </p:cNvPr>
          <p:cNvSpPr txBox="1"/>
          <p:nvPr/>
        </p:nvSpPr>
        <p:spPr>
          <a:xfrm>
            <a:off x="2954833" y="2577443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A2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C96983DE-07B9-404B-8FF6-B113BB378739}"/>
              </a:ext>
            </a:extLst>
          </p:cNvPr>
          <p:cNvSpPr txBox="1"/>
          <p:nvPr/>
        </p:nvSpPr>
        <p:spPr>
          <a:xfrm>
            <a:off x="4029706" y="2577442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A3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D98EFACF-B553-4E6A-9624-94B49F7FB246}"/>
              </a:ext>
            </a:extLst>
          </p:cNvPr>
          <p:cNvSpPr txBox="1"/>
          <p:nvPr/>
        </p:nvSpPr>
        <p:spPr>
          <a:xfrm>
            <a:off x="1857484" y="3921836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B1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4810A7E0-6F77-45F2-BC7E-6610A154F29A}"/>
              </a:ext>
            </a:extLst>
          </p:cNvPr>
          <p:cNvSpPr txBox="1"/>
          <p:nvPr/>
        </p:nvSpPr>
        <p:spPr>
          <a:xfrm>
            <a:off x="2954833" y="3921835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B2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523CC10-0EED-4166-9D6B-6BDFBEEEE1B3}"/>
              </a:ext>
            </a:extLst>
          </p:cNvPr>
          <p:cNvSpPr txBox="1"/>
          <p:nvPr/>
        </p:nvSpPr>
        <p:spPr>
          <a:xfrm>
            <a:off x="4029706" y="3921834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B3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2512C995-A080-4BC6-B43B-5216C914AA10}"/>
              </a:ext>
            </a:extLst>
          </p:cNvPr>
          <p:cNvSpPr txBox="1"/>
          <p:nvPr/>
        </p:nvSpPr>
        <p:spPr>
          <a:xfrm>
            <a:off x="7122717" y="2578811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1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8F4E5C04-3A2E-4F0B-AA12-E2A8B6443958}"/>
              </a:ext>
            </a:extLst>
          </p:cNvPr>
          <p:cNvSpPr txBox="1"/>
          <p:nvPr/>
        </p:nvSpPr>
        <p:spPr>
          <a:xfrm>
            <a:off x="8432695" y="2578811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2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7EBE7B5D-0C74-4A2E-85B4-507882B8EB79}"/>
              </a:ext>
            </a:extLst>
          </p:cNvPr>
          <p:cNvSpPr txBox="1"/>
          <p:nvPr/>
        </p:nvSpPr>
        <p:spPr>
          <a:xfrm>
            <a:off x="9742673" y="2578811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510069A-89FD-4C1F-85F5-569DCB735DBE}"/>
              </a:ext>
            </a:extLst>
          </p:cNvPr>
          <p:cNvSpPr txBox="1"/>
          <p:nvPr/>
        </p:nvSpPr>
        <p:spPr>
          <a:xfrm>
            <a:off x="7122717" y="4006075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4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A6632712-3681-42BC-BDEF-7822E758A35F}"/>
              </a:ext>
            </a:extLst>
          </p:cNvPr>
          <p:cNvSpPr txBox="1"/>
          <p:nvPr/>
        </p:nvSpPr>
        <p:spPr>
          <a:xfrm>
            <a:off x="8426710" y="4006075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5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2A211742-9A63-4428-B896-E1415F552789}"/>
              </a:ext>
            </a:extLst>
          </p:cNvPr>
          <p:cNvSpPr txBox="1"/>
          <p:nvPr/>
        </p:nvSpPr>
        <p:spPr>
          <a:xfrm>
            <a:off x="9730703" y="4006075"/>
            <a:ext cx="7462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6</a:t>
            </a:r>
          </a:p>
        </p:txBody>
      </p:sp>
      <p:sp>
        <p:nvSpPr>
          <p:cNvPr id="121" name="Title 120">
            <a:extLst>
              <a:ext uri="{FF2B5EF4-FFF2-40B4-BE49-F238E27FC236}">
                <a16:creationId xmlns:a16="http://schemas.microsoft.com/office/drawing/2014/main" id="{EBF18BDE-FB3E-4120-A71C-C8F6E13A5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Facets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3D344BDC-4CB9-4BCC-BC92-082E6C9B0375}"/>
              </a:ext>
            </a:extLst>
          </p:cNvPr>
          <p:cNvSpPr txBox="1"/>
          <p:nvPr/>
        </p:nvSpPr>
        <p:spPr>
          <a:xfrm>
            <a:off x="1536331" y="5126097"/>
            <a:ext cx="3083474" cy="721206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facet_grid</a:t>
            </a:r>
            <a:r>
              <a:rPr 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  <a:endParaRPr lang="en-US" sz="28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B1A00DBE-DEE9-4DE2-A51F-B84D7FDF981A}"/>
              </a:ext>
            </a:extLst>
          </p:cNvPr>
          <p:cNvSpPr txBox="1"/>
          <p:nvPr/>
        </p:nvSpPr>
        <p:spPr>
          <a:xfrm>
            <a:off x="6933659" y="5126097"/>
            <a:ext cx="3083474" cy="721206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facet_wrap</a:t>
            </a:r>
            <a:r>
              <a:rPr 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4406357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Coordinates - flip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0B4B9BC-86AD-421C-909B-975B10F7A3C3}"/>
              </a:ext>
            </a:extLst>
          </p:cNvPr>
          <p:cNvSpPr/>
          <p:nvPr/>
        </p:nvSpPr>
        <p:spPr>
          <a:xfrm>
            <a:off x="1088875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A4AD255E-C389-4412-8AB1-E833BC1EC0B7}"/>
              </a:ext>
            </a:extLst>
          </p:cNvPr>
          <p:cNvSpPr/>
          <p:nvPr/>
        </p:nvSpPr>
        <p:spPr>
          <a:xfrm>
            <a:off x="6727551" y="2109040"/>
            <a:ext cx="4375574" cy="2639919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C81C480-B320-4B41-9091-215DBB3BF5BA}"/>
              </a:ext>
            </a:extLst>
          </p:cNvPr>
          <p:cNvSpPr/>
          <p:nvPr/>
        </p:nvSpPr>
        <p:spPr>
          <a:xfrm>
            <a:off x="1952625" y="2545760"/>
            <a:ext cx="295275" cy="1819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A5321FD-037B-486F-B355-2CEAB09A2465}"/>
              </a:ext>
            </a:extLst>
          </p:cNvPr>
          <p:cNvSpPr/>
          <p:nvPr/>
        </p:nvSpPr>
        <p:spPr>
          <a:xfrm>
            <a:off x="2749700" y="2879135"/>
            <a:ext cx="295275" cy="1485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2122C93-D65A-4B17-AC30-AF645F824AAC}"/>
              </a:ext>
            </a:extLst>
          </p:cNvPr>
          <p:cNvSpPr/>
          <p:nvPr/>
        </p:nvSpPr>
        <p:spPr>
          <a:xfrm>
            <a:off x="3551599" y="3117260"/>
            <a:ext cx="295275" cy="12477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CF8EF85E-365A-4F09-AEB4-315B885C8168}"/>
              </a:ext>
            </a:extLst>
          </p:cNvPr>
          <p:cNvSpPr/>
          <p:nvPr/>
        </p:nvSpPr>
        <p:spPr>
          <a:xfrm>
            <a:off x="4353498" y="3422060"/>
            <a:ext cx="295275" cy="9429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8AB02E19-D8B1-48EE-A24A-2FDF7B1B2BC6}"/>
              </a:ext>
            </a:extLst>
          </p:cNvPr>
          <p:cNvSpPr txBox="1"/>
          <p:nvPr/>
        </p:nvSpPr>
        <p:spPr>
          <a:xfrm>
            <a:off x="2674073" y="4365034"/>
            <a:ext cx="119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Group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5E69A2C1-B5B6-417F-BDB6-D272652B6BAF}"/>
              </a:ext>
            </a:extLst>
          </p:cNvPr>
          <p:cNvSpPr txBox="1"/>
          <p:nvPr/>
        </p:nvSpPr>
        <p:spPr>
          <a:xfrm>
            <a:off x="1025736" y="3252752"/>
            <a:ext cx="119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0B5636E-07FA-4D44-9AA0-F90F324109B4}"/>
              </a:ext>
            </a:extLst>
          </p:cNvPr>
          <p:cNvSpPr/>
          <p:nvPr/>
        </p:nvSpPr>
        <p:spPr>
          <a:xfrm rot="5400000">
            <a:off x="8315317" y="1710144"/>
            <a:ext cx="295275" cy="18192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88F6FA0E-08A1-4270-876A-1D85403A66C6}"/>
              </a:ext>
            </a:extLst>
          </p:cNvPr>
          <p:cNvSpPr/>
          <p:nvPr/>
        </p:nvSpPr>
        <p:spPr>
          <a:xfrm rot="5400000">
            <a:off x="8148629" y="2366508"/>
            <a:ext cx="295275" cy="1485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122EAB0D-41B5-41CC-A679-96A46EF98B76}"/>
              </a:ext>
            </a:extLst>
          </p:cNvPr>
          <p:cNvSpPr/>
          <p:nvPr/>
        </p:nvSpPr>
        <p:spPr>
          <a:xfrm rot="5400000">
            <a:off x="8029566" y="2975247"/>
            <a:ext cx="295275" cy="12477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4CD35995-2668-47CD-AA87-D3EB24AE0D84}"/>
              </a:ext>
            </a:extLst>
          </p:cNvPr>
          <p:cNvSpPr/>
          <p:nvPr/>
        </p:nvSpPr>
        <p:spPr>
          <a:xfrm rot="5400000">
            <a:off x="7877165" y="3617324"/>
            <a:ext cx="295275" cy="9429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16E7C377-AA92-4EB3-9272-ADE548AB3F4C}"/>
              </a:ext>
            </a:extLst>
          </p:cNvPr>
          <p:cNvSpPr txBox="1"/>
          <p:nvPr/>
        </p:nvSpPr>
        <p:spPr>
          <a:xfrm rot="16200000">
            <a:off x="6763812" y="3252751"/>
            <a:ext cx="119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Group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4DA2EFE-52D6-4213-A971-872923DBF023}"/>
              </a:ext>
            </a:extLst>
          </p:cNvPr>
          <p:cNvSpPr txBox="1"/>
          <p:nvPr/>
        </p:nvSpPr>
        <p:spPr>
          <a:xfrm>
            <a:off x="8320025" y="4365034"/>
            <a:ext cx="1190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E747346-24AE-4106-99F3-AE75C457E7D1}"/>
              </a:ext>
            </a:extLst>
          </p:cNvPr>
          <p:cNvSpPr txBox="1"/>
          <p:nvPr/>
        </p:nvSpPr>
        <p:spPr>
          <a:xfrm>
            <a:off x="5051242" y="4928032"/>
            <a:ext cx="2089516" cy="49918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coord_flip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()</a:t>
            </a:r>
          </a:p>
        </p:txBody>
      </p:sp>
      <p:sp>
        <p:nvSpPr>
          <p:cNvPr id="107" name="Freeform: Shape 106">
            <a:extLst>
              <a:ext uri="{FF2B5EF4-FFF2-40B4-BE49-F238E27FC236}">
                <a16:creationId xmlns:a16="http://schemas.microsoft.com/office/drawing/2014/main" id="{0AB21EFF-FDC7-4D54-A502-12F516BEF52F}"/>
              </a:ext>
            </a:extLst>
          </p:cNvPr>
          <p:cNvSpPr/>
          <p:nvPr/>
        </p:nvSpPr>
        <p:spPr>
          <a:xfrm>
            <a:off x="3615124" y="3848101"/>
            <a:ext cx="3604826" cy="886266"/>
          </a:xfrm>
          <a:custGeom>
            <a:avLst/>
            <a:gdLst>
              <a:gd name="connsiteX0" fmla="*/ 0 w 3705225"/>
              <a:gd name="connsiteY0" fmla="*/ 857250 h 1017793"/>
              <a:gd name="connsiteX1" fmla="*/ 2533650 w 3705225"/>
              <a:gd name="connsiteY1" fmla="*/ 952500 h 1017793"/>
              <a:gd name="connsiteX2" fmla="*/ 3705225 w 3705225"/>
              <a:gd name="connsiteY2" fmla="*/ 0 h 1017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05225" h="1017793">
                <a:moveTo>
                  <a:pt x="0" y="857250"/>
                </a:moveTo>
                <a:cubicBezTo>
                  <a:pt x="958056" y="976312"/>
                  <a:pt x="1916112" y="1095375"/>
                  <a:pt x="2533650" y="952500"/>
                </a:cubicBezTo>
                <a:cubicBezTo>
                  <a:pt x="3151188" y="809625"/>
                  <a:pt x="3428206" y="404812"/>
                  <a:pt x="3705225" y="0"/>
                </a:cubicBezTo>
              </a:path>
            </a:pathLst>
          </a:custGeom>
          <a:noFill/>
          <a:ln w="31750"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1751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Coordinates - zoom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4FB597F4-DC10-4C0B-8309-96638E75FE65}"/>
              </a:ext>
            </a:extLst>
          </p:cNvPr>
          <p:cNvSpPr/>
          <p:nvPr/>
        </p:nvSpPr>
        <p:spPr>
          <a:xfrm>
            <a:off x="904816" y="2109868"/>
            <a:ext cx="4375574" cy="2766932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62B31CD-8064-4BFA-8964-8FCDEF561B7E}"/>
              </a:ext>
            </a:extLst>
          </p:cNvPr>
          <p:cNvSpPr/>
          <p:nvPr/>
        </p:nvSpPr>
        <p:spPr>
          <a:xfrm>
            <a:off x="1674076" y="24757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F7B37BB-F906-44A0-A368-B7B99587152A}"/>
              </a:ext>
            </a:extLst>
          </p:cNvPr>
          <p:cNvSpPr/>
          <p:nvPr/>
        </p:nvSpPr>
        <p:spPr>
          <a:xfrm>
            <a:off x="1826476" y="26281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48B25BD-D376-42E9-A2D6-141877C0B5EB}"/>
              </a:ext>
            </a:extLst>
          </p:cNvPr>
          <p:cNvSpPr/>
          <p:nvPr/>
        </p:nvSpPr>
        <p:spPr>
          <a:xfrm>
            <a:off x="2131276" y="266512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03800BB-7944-4022-8FBE-4A4D9D475085}"/>
              </a:ext>
            </a:extLst>
          </p:cNvPr>
          <p:cNvSpPr/>
          <p:nvPr/>
        </p:nvSpPr>
        <p:spPr>
          <a:xfrm>
            <a:off x="2131276" y="2932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44DA321A-47C3-4281-B745-F44E528B1497}"/>
              </a:ext>
            </a:extLst>
          </p:cNvPr>
          <p:cNvSpPr/>
          <p:nvPr/>
        </p:nvSpPr>
        <p:spPr>
          <a:xfrm>
            <a:off x="2721826" y="3266355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09062D1-8499-4437-A1DE-408638F8D91F}"/>
              </a:ext>
            </a:extLst>
          </p:cNvPr>
          <p:cNvSpPr/>
          <p:nvPr/>
        </p:nvSpPr>
        <p:spPr>
          <a:xfrm>
            <a:off x="2458936" y="2921550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9685B561-7F20-493D-AD70-D5C5F8C08796}"/>
              </a:ext>
            </a:extLst>
          </p:cNvPr>
          <p:cNvSpPr/>
          <p:nvPr/>
        </p:nvSpPr>
        <p:spPr>
          <a:xfrm>
            <a:off x="1872196" y="30853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0345156-11C7-48C0-B163-F89720618105}"/>
              </a:ext>
            </a:extLst>
          </p:cNvPr>
          <p:cNvSpPr/>
          <p:nvPr/>
        </p:nvSpPr>
        <p:spPr>
          <a:xfrm>
            <a:off x="2312251" y="3259145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CCC3DFC-9D40-42AC-BD8D-F57EDD398C3F}"/>
              </a:ext>
            </a:extLst>
          </p:cNvPr>
          <p:cNvSpPr/>
          <p:nvPr/>
        </p:nvSpPr>
        <p:spPr>
          <a:xfrm>
            <a:off x="2458936" y="34301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6DDD7F21-B0C9-48F8-9F17-A820B8D0C4E8}"/>
              </a:ext>
            </a:extLst>
          </p:cNvPr>
          <p:cNvSpPr/>
          <p:nvPr/>
        </p:nvSpPr>
        <p:spPr>
          <a:xfrm>
            <a:off x="2266531" y="375757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FC587A52-C740-4A85-B386-2AA1A4DEE589}"/>
              </a:ext>
            </a:extLst>
          </p:cNvPr>
          <p:cNvSpPr/>
          <p:nvPr/>
        </p:nvSpPr>
        <p:spPr>
          <a:xfrm>
            <a:off x="2893276" y="3694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58A29E6B-F73D-4827-81CB-E79531CBAFFE}"/>
              </a:ext>
            </a:extLst>
          </p:cNvPr>
          <p:cNvSpPr/>
          <p:nvPr/>
        </p:nvSpPr>
        <p:spPr>
          <a:xfrm>
            <a:off x="2935186" y="336388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4CC2577D-D2D0-468D-9BA9-339C1F7B4AAD}"/>
              </a:ext>
            </a:extLst>
          </p:cNvPr>
          <p:cNvSpPr/>
          <p:nvPr/>
        </p:nvSpPr>
        <p:spPr>
          <a:xfrm>
            <a:off x="3411436" y="336876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06CD133B-BD5C-4DA6-8C2B-5AEAEAC1B576}"/>
              </a:ext>
            </a:extLst>
          </p:cNvPr>
          <p:cNvSpPr/>
          <p:nvPr/>
        </p:nvSpPr>
        <p:spPr>
          <a:xfrm>
            <a:off x="3230523" y="358040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6C40857-C9AF-4B48-9FF5-94DFB03E2A79}"/>
              </a:ext>
            </a:extLst>
          </p:cNvPr>
          <p:cNvSpPr/>
          <p:nvPr/>
        </p:nvSpPr>
        <p:spPr>
          <a:xfrm>
            <a:off x="3675702" y="361088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33E8035B-28AE-4F10-A24B-D50BAE1A6959}"/>
              </a:ext>
            </a:extLst>
          </p:cNvPr>
          <p:cNvSpPr/>
          <p:nvPr/>
        </p:nvSpPr>
        <p:spPr>
          <a:xfrm>
            <a:off x="3535323" y="388520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793FDF50-6C1B-4085-B6FB-0D1295867F44}"/>
              </a:ext>
            </a:extLst>
          </p:cNvPr>
          <p:cNvSpPr/>
          <p:nvPr/>
        </p:nvSpPr>
        <p:spPr>
          <a:xfrm>
            <a:off x="3944898" y="352162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4D874D19-5498-4FAB-A338-6DB2BAD1AD07}"/>
              </a:ext>
            </a:extLst>
          </p:cNvPr>
          <p:cNvSpPr/>
          <p:nvPr/>
        </p:nvSpPr>
        <p:spPr>
          <a:xfrm>
            <a:off x="3744282" y="317682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5A071AED-498A-47EA-BD57-60DA22541FFA}"/>
              </a:ext>
            </a:extLst>
          </p:cNvPr>
          <p:cNvSpPr/>
          <p:nvPr/>
        </p:nvSpPr>
        <p:spPr>
          <a:xfrm>
            <a:off x="4374308" y="377471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80932EC-BA35-4E7B-8966-4C6CC7002271}"/>
              </a:ext>
            </a:extLst>
          </p:cNvPr>
          <p:cNvSpPr/>
          <p:nvPr/>
        </p:nvSpPr>
        <p:spPr>
          <a:xfrm>
            <a:off x="4736196" y="331816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FF567FBA-DFC0-4602-9C79-25140724DC12}"/>
              </a:ext>
            </a:extLst>
          </p:cNvPr>
          <p:cNvSpPr/>
          <p:nvPr/>
        </p:nvSpPr>
        <p:spPr>
          <a:xfrm>
            <a:off x="4328588" y="327732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E046496-DC10-4146-A5B2-88B8BEF4E960}"/>
              </a:ext>
            </a:extLst>
          </p:cNvPr>
          <p:cNvSpPr/>
          <p:nvPr/>
        </p:nvSpPr>
        <p:spPr>
          <a:xfrm>
            <a:off x="1908391" y="2325150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A45AF9C4-A7B7-46E6-BAC3-C60C783C3578}"/>
              </a:ext>
            </a:extLst>
          </p:cNvPr>
          <p:cNvSpPr/>
          <p:nvPr/>
        </p:nvSpPr>
        <p:spPr>
          <a:xfrm>
            <a:off x="4736196" y="361233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F4270239-F6D0-4EDC-A9F5-F18428DE3708}"/>
              </a:ext>
            </a:extLst>
          </p:cNvPr>
          <p:cNvSpPr/>
          <p:nvPr/>
        </p:nvSpPr>
        <p:spPr>
          <a:xfrm>
            <a:off x="1940217" y="33920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2DDAEE1B-84C0-4FBD-B58F-24679A8B0E22}"/>
              </a:ext>
            </a:extLst>
          </p:cNvPr>
          <p:cNvSpPr/>
          <p:nvPr/>
        </p:nvSpPr>
        <p:spPr>
          <a:xfrm>
            <a:off x="3024783" y="2932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CB61B7B0-661C-4373-8CBD-C2CE13F583D9}"/>
              </a:ext>
            </a:extLst>
          </p:cNvPr>
          <p:cNvSpPr/>
          <p:nvPr/>
        </p:nvSpPr>
        <p:spPr>
          <a:xfrm>
            <a:off x="4039121" y="382265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3B829F4-3559-4B80-AA23-F47041DC7B97}"/>
              </a:ext>
            </a:extLst>
          </p:cNvPr>
          <p:cNvCxnSpPr/>
          <p:nvPr/>
        </p:nvCxnSpPr>
        <p:spPr>
          <a:xfrm>
            <a:off x="1369276" y="2151931"/>
            <a:ext cx="0" cy="224790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8EE06CC8-5AE7-4583-944C-160654261569}"/>
              </a:ext>
            </a:extLst>
          </p:cNvPr>
          <p:cNvCxnSpPr/>
          <p:nvPr/>
        </p:nvCxnSpPr>
        <p:spPr>
          <a:xfrm>
            <a:off x="1369276" y="4399831"/>
            <a:ext cx="3728994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E972CE5-F2C7-40F4-A4F5-5DC8C1D648A9}"/>
              </a:ext>
            </a:extLst>
          </p:cNvPr>
          <p:cNvCxnSpPr>
            <a:cxnSpLocks/>
          </p:cNvCxnSpPr>
          <p:nvPr/>
        </p:nvCxnSpPr>
        <p:spPr>
          <a:xfrm>
            <a:off x="1264501" y="241659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612FCC8F-9759-48F5-BBF7-5F52BF443687}"/>
              </a:ext>
            </a:extLst>
          </p:cNvPr>
          <p:cNvCxnSpPr>
            <a:cxnSpLocks/>
          </p:cNvCxnSpPr>
          <p:nvPr/>
        </p:nvCxnSpPr>
        <p:spPr>
          <a:xfrm>
            <a:off x="1264501" y="269281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FF0E80A-BC62-417C-81F9-B5BEDEFAA2BE}"/>
              </a:ext>
            </a:extLst>
          </p:cNvPr>
          <p:cNvCxnSpPr>
            <a:cxnSpLocks/>
          </p:cNvCxnSpPr>
          <p:nvPr/>
        </p:nvCxnSpPr>
        <p:spPr>
          <a:xfrm>
            <a:off x="1264501" y="296904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9F2CC243-A57A-489C-862D-823AD94EAC67}"/>
              </a:ext>
            </a:extLst>
          </p:cNvPr>
          <p:cNvCxnSpPr>
            <a:cxnSpLocks/>
          </p:cNvCxnSpPr>
          <p:nvPr/>
        </p:nvCxnSpPr>
        <p:spPr>
          <a:xfrm>
            <a:off x="1264501" y="324526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623236AB-0C99-4D94-923B-120136B48080}"/>
              </a:ext>
            </a:extLst>
          </p:cNvPr>
          <p:cNvCxnSpPr>
            <a:cxnSpLocks/>
          </p:cNvCxnSpPr>
          <p:nvPr/>
        </p:nvCxnSpPr>
        <p:spPr>
          <a:xfrm>
            <a:off x="1264501" y="352149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501FB029-274F-4431-BBD0-0A3B27E32FB1}"/>
              </a:ext>
            </a:extLst>
          </p:cNvPr>
          <p:cNvCxnSpPr>
            <a:cxnSpLocks/>
          </p:cNvCxnSpPr>
          <p:nvPr/>
        </p:nvCxnSpPr>
        <p:spPr>
          <a:xfrm>
            <a:off x="1264501" y="379771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C5AA43CC-EE07-4A9F-B3B9-E24D50DC76AB}"/>
              </a:ext>
            </a:extLst>
          </p:cNvPr>
          <p:cNvCxnSpPr>
            <a:cxnSpLocks/>
          </p:cNvCxnSpPr>
          <p:nvPr/>
        </p:nvCxnSpPr>
        <p:spPr>
          <a:xfrm>
            <a:off x="1264501" y="407394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1" name="TextBox 170">
            <a:extLst>
              <a:ext uri="{FF2B5EF4-FFF2-40B4-BE49-F238E27FC236}">
                <a16:creationId xmlns:a16="http://schemas.microsoft.com/office/drawing/2014/main" id="{E99FBD94-7308-45E5-8F05-0EAB9FAAF3ED}"/>
              </a:ext>
            </a:extLst>
          </p:cNvPr>
          <p:cNvSpPr txBox="1"/>
          <p:nvPr/>
        </p:nvSpPr>
        <p:spPr>
          <a:xfrm>
            <a:off x="897734" y="3637545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E662E30-BA3D-4ED3-B029-FAF1F5F8C25F}"/>
              </a:ext>
            </a:extLst>
          </p:cNvPr>
          <p:cNvSpPr txBox="1"/>
          <p:nvPr/>
        </p:nvSpPr>
        <p:spPr>
          <a:xfrm>
            <a:off x="897734" y="3354084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13B7F34-01CB-475A-92B8-C106A6D99179}"/>
              </a:ext>
            </a:extLst>
          </p:cNvPr>
          <p:cNvSpPr txBox="1"/>
          <p:nvPr/>
        </p:nvSpPr>
        <p:spPr>
          <a:xfrm>
            <a:off x="897734" y="3070623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6CCFEF94-B3CD-465B-8685-6B6A87404152}"/>
              </a:ext>
            </a:extLst>
          </p:cNvPr>
          <p:cNvSpPr txBox="1"/>
          <p:nvPr/>
        </p:nvSpPr>
        <p:spPr>
          <a:xfrm>
            <a:off x="897734" y="2787162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F360C18-2B83-4B75-BB60-05ACA27EF44D}"/>
              </a:ext>
            </a:extLst>
          </p:cNvPr>
          <p:cNvSpPr txBox="1"/>
          <p:nvPr/>
        </p:nvSpPr>
        <p:spPr>
          <a:xfrm>
            <a:off x="897734" y="2503701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3CA7E45-128D-4187-9C58-1F183E6AA115}"/>
              </a:ext>
            </a:extLst>
          </p:cNvPr>
          <p:cNvSpPr txBox="1"/>
          <p:nvPr/>
        </p:nvSpPr>
        <p:spPr>
          <a:xfrm>
            <a:off x="897734" y="2220240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35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888AB48-5C83-4A04-8720-D517E8138704}"/>
              </a:ext>
            </a:extLst>
          </p:cNvPr>
          <p:cNvSpPr txBox="1"/>
          <p:nvPr/>
        </p:nvSpPr>
        <p:spPr>
          <a:xfrm>
            <a:off x="897734" y="3921004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86016EE8-D52C-4E1A-9948-AFEF7A2F830A}"/>
              </a:ext>
            </a:extLst>
          </p:cNvPr>
          <p:cNvCxnSpPr>
            <a:cxnSpLocks/>
          </p:cNvCxnSpPr>
          <p:nvPr/>
        </p:nvCxnSpPr>
        <p:spPr>
          <a:xfrm>
            <a:off x="1674076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63BCA47E-E38C-44B9-83A6-A33A7988B82E}"/>
              </a:ext>
            </a:extLst>
          </p:cNvPr>
          <p:cNvCxnSpPr>
            <a:cxnSpLocks/>
          </p:cNvCxnSpPr>
          <p:nvPr/>
        </p:nvCxnSpPr>
        <p:spPr>
          <a:xfrm>
            <a:off x="2199669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36FAD971-9CFF-43A0-B7D6-7D3F349E628F}"/>
              </a:ext>
            </a:extLst>
          </p:cNvPr>
          <p:cNvCxnSpPr>
            <a:cxnSpLocks/>
          </p:cNvCxnSpPr>
          <p:nvPr/>
        </p:nvCxnSpPr>
        <p:spPr>
          <a:xfrm>
            <a:off x="2725262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41C8EC88-79BD-4618-8D9A-EEBF5FEBBC63}"/>
              </a:ext>
            </a:extLst>
          </p:cNvPr>
          <p:cNvCxnSpPr>
            <a:cxnSpLocks/>
          </p:cNvCxnSpPr>
          <p:nvPr/>
        </p:nvCxnSpPr>
        <p:spPr>
          <a:xfrm>
            <a:off x="3250855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A2836B6B-E452-41BC-A0B9-A301635F864B}"/>
              </a:ext>
            </a:extLst>
          </p:cNvPr>
          <p:cNvCxnSpPr>
            <a:cxnSpLocks/>
          </p:cNvCxnSpPr>
          <p:nvPr/>
        </p:nvCxnSpPr>
        <p:spPr>
          <a:xfrm>
            <a:off x="3776448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5B5E4B46-D092-4260-97FE-CB67E61CA6D5}"/>
              </a:ext>
            </a:extLst>
          </p:cNvPr>
          <p:cNvCxnSpPr>
            <a:cxnSpLocks/>
          </p:cNvCxnSpPr>
          <p:nvPr/>
        </p:nvCxnSpPr>
        <p:spPr>
          <a:xfrm>
            <a:off x="4302041" y="4391028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E34B6C2-60DC-4221-8E7C-B7FA0877F5B5}"/>
              </a:ext>
            </a:extLst>
          </p:cNvPr>
          <p:cNvCxnSpPr>
            <a:cxnSpLocks/>
          </p:cNvCxnSpPr>
          <p:nvPr/>
        </p:nvCxnSpPr>
        <p:spPr>
          <a:xfrm>
            <a:off x="4827636" y="4399831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6EC44AD7-5370-4081-8AE3-B43485C4851E}"/>
              </a:ext>
            </a:extLst>
          </p:cNvPr>
          <p:cNvSpPr txBox="1"/>
          <p:nvPr/>
        </p:nvSpPr>
        <p:spPr>
          <a:xfrm>
            <a:off x="1558079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548D0B3-4848-48DC-8CF0-275ACB5A2F91}"/>
              </a:ext>
            </a:extLst>
          </p:cNvPr>
          <p:cNvSpPr txBox="1"/>
          <p:nvPr/>
        </p:nvSpPr>
        <p:spPr>
          <a:xfrm>
            <a:off x="2083532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F4EC5213-2EA6-4FF0-9CF6-01A6DACD9D71}"/>
              </a:ext>
            </a:extLst>
          </p:cNvPr>
          <p:cNvSpPr txBox="1"/>
          <p:nvPr/>
        </p:nvSpPr>
        <p:spPr>
          <a:xfrm>
            <a:off x="2608985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5F95F30-BC7D-4FA3-8502-7250A7F9AFA4}"/>
              </a:ext>
            </a:extLst>
          </p:cNvPr>
          <p:cNvSpPr txBox="1"/>
          <p:nvPr/>
        </p:nvSpPr>
        <p:spPr>
          <a:xfrm>
            <a:off x="3134438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CC99FDDC-1D9C-4EFC-BEB2-0B6CD766DF71}"/>
              </a:ext>
            </a:extLst>
          </p:cNvPr>
          <p:cNvSpPr txBox="1"/>
          <p:nvPr/>
        </p:nvSpPr>
        <p:spPr>
          <a:xfrm>
            <a:off x="3659891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1384556A-B939-410A-8410-92D1860277ED}"/>
              </a:ext>
            </a:extLst>
          </p:cNvPr>
          <p:cNvSpPr txBox="1"/>
          <p:nvPr/>
        </p:nvSpPr>
        <p:spPr>
          <a:xfrm>
            <a:off x="4185344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D533957-6C40-4F78-AB24-1CF30D539CA9}"/>
              </a:ext>
            </a:extLst>
          </p:cNvPr>
          <p:cNvSpPr txBox="1"/>
          <p:nvPr/>
        </p:nvSpPr>
        <p:spPr>
          <a:xfrm>
            <a:off x="4710795" y="4486381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95E32C77-6513-4B28-A042-02D44A62C28C}"/>
              </a:ext>
            </a:extLst>
          </p:cNvPr>
          <p:cNvSpPr txBox="1"/>
          <p:nvPr/>
        </p:nvSpPr>
        <p:spPr>
          <a:xfrm>
            <a:off x="3804145" y="5005087"/>
            <a:ext cx="4582316" cy="49918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xlim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= c(2, 3))</a:t>
            </a:r>
          </a:p>
        </p:txBody>
      </p:sp>
    </p:spTree>
    <p:extLst>
      <p:ext uri="{BB962C8B-B14F-4D97-AF65-F5344CB8AC3E}">
        <p14:creationId xmlns:p14="http://schemas.microsoft.com/office/powerpoint/2010/main" val="10421297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Coordinates - zoom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4FB597F4-DC10-4C0B-8309-96638E75FE65}"/>
              </a:ext>
            </a:extLst>
          </p:cNvPr>
          <p:cNvSpPr/>
          <p:nvPr/>
        </p:nvSpPr>
        <p:spPr>
          <a:xfrm>
            <a:off x="904816" y="2109868"/>
            <a:ext cx="4375574" cy="2766932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62B31CD-8064-4BFA-8964-8FCDEF561B7E}"/>
              </a:ext>
            </a:extLst>
          </p:cNvPr>
          <p:cNvSpPr/>
          <p:nvPr/>
        </p:nvSpPr>
        <p:spPr>
          <a:xfrm>
            <a:off x="1674076" y="24757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AF7B37BB-F906-44A0-A368-B7B99587152A}"/>
              </a:ext>
            </a:extLst>
          </p:cNvPr>
          <p:cNvSpPr/>
          <p:nvPr/>
        </p:nvSpPr>
        <p:spPr>
          <a:xfrm>
            <a:off x="1826476" y="26281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48B25BD-D376-42E9-A2D6-141877C0B5EB}"/>
              </a:ext>
            </a:extLst>
          </p:cNvPr>
          <p:cNvSpPr/>
          <p:nvPr/>
        </p:nvSpPr>
        <p:spPr>
          <a:xfrm>
            <a:off x="2131276" y="2665124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03800BB-7944-4022-8FBE-4A4D9D475085}"/>
              </a:ext>
            </a:extLst>
          </p:cNvPr>
          <p:cNvSpPr/>
          <p:nvPr/>
        </p:nvSpPr>
        <p:spPr>
          <a:xfrm>
            <a:off x="2131276" y="2932981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44DA321A-47C3-4281-B745-F44E528B1497}"/>
              </a:ext>
            </a:extLst>
          </p:cNvPr>
          <p:cNvSpPr/>
          <p:nvPr/>
        </p:nvSpPr>
        <p:spPr>
          <a:xfrm>
            <a:off x="2721826" y="3266355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09062D1-8499-4437-A1DE-408638F8D91F}"/>
              </a:ext>
            </a:extLst>
          </p:cNvPr>
          <p:cNvSpPr/>
          <p:nvPr/>
        </p:nvSpPr>
        <p:spPr>
          <a:xfrm>
            <a:off x="2458936" y="2921550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9685B561-7F20-493D-AD70-D5C5F8C08796}"/>
              </a:ext>
            </a:extLst>
          </p:cNvPr>
          <p:cNvSpPr/>
          <p:nvPr/>
        </p:nvSpPr>
        <p:spPr>
          <a:xfrm>
            <a:off x="1872196" y="30853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0345156-11C7-48C0-B163-F89720618105}"/>
              </a:ext>
            </a:extLst>
          </p:cNvPr>
          <p:cNvSpPr/>
          <p:nvPr/>
        </p:nvSpPr>
        <p:spPr>
          <a:xfrm>
            <a:off x="2312251" y="3259145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FCCC3DFC-9D40-42AC-BD8D-F57EDD398C3F}"/>
              </a:ext>
            </a:extLst>
          </p:cNvPr>
          <p:cNvSpPr/>
          <p:nvPr/>
        </p:nvSpPr>
        <p:spPr>
          <a:xfrm>
            <a:off x="2458936" y="3430186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6DDD7F21-B0C9-48F8-9F17-A820B8D0C4E8}"/>
              </a:ext>
            </a:extLst>
          </p:cNvPr>
          <p:cNvSpPr/>
          <p:nvPr/>
        </p:nvSpPr>
        <p:spPr>
          <a:xfrm>
            <a:off x="2266531" y="3757574"/>
            <a:ext cx="91440" cy="91440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FC587A52-C740-4A85-B386-2AA1A4DEE589}"/>
              </a:ext>
            </a:extLst>
          </p:cNvPr>
          <p:cNvSpPr/>
          <p:nvPr/>
        </p:nvSpPr>
        <p:spPr>
          <a:xfrm>
            <a:off x="2893276" y="3694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58A29E6B-F73D-4827-81CB-E79531CBAFFE}"/>
              </a:ext>
            </a:extLst>
          </p:cNvPr>
          <p:cNvSpPr/>
          <p:nvPr/>
        </p:nvSpPr>
        <p:spPr>
          <a:xfrm>
            <a:off x="2935186" y="336388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4CC2577D-D2D0-468D-9BA9-339C1F7B4AAD}"/>
              </a:ext>
            </a:extLst>
          </p:cNvPr>
          <p:cNvSpPr/>
          <p:nvPr/>
        </p:nvSpPr>
        <p:spPr>
          <a:xfrm>
            <a:off x="3411436" y="336876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06CD133B-BD5C-4DA6-8C2B-5AEAEAC1B576}"/>
              </a:ext>
            </a:extLst>
          </p:cNvPr>
          <p:cNvSpPr/>
          <p:nvPr/>
        </p:nvSpPr>
        <p:spPr>
          <a:xfrm>
            <a:off x="3230523" y="358040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6C40857-C9AF-4B48-9FF5-94DFB03E2A79}"/>
              </a:ext>
            </a:extLst>
          </p:cNvPr>
          <p:cNvSpPr/>
          <p:nvPr/>
        </p:nvSpPr>
        <p:spPr>
          <a:xfrm>
            <a:off x="3675702" y="361088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33E8035B-28AE-4F10-A24B-D50BAE1A6959}"/>
              </a:ext>
            </a:extLst>
          </p:cNvPr>
          <p:cNvSpPr/>
          <p:nvPr/>
        </p:nvSpPr>
        <p:spPr>
          <a:xfrm>
            <a:off x="3535323" y="388520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793FDF50-6C1B-4085-B6FB-0D1295867F44}"/>
              </a:ext>
            </a:extLst>
          </p:cNvPr>
          <p:cNvSpPr/>
          <p:nvPr/>
        </p:nvSpPr>
        <p:spPr>
          <a:xfrm>
            <a:off x="3944898" y="352162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4D874D19-5498-4FAB-A338-6DB2BAD1AD07}"/>
              </a:ext>
            </a:extLst>
          </p:cNvPr>
          <p:cNvSpPr/>
          <p:nvPr/>
        </p:nvSpPr>
        <p:spPr>
          <a:xfrm>
            <a:off x="3744282" y="317682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5A071AED-498A-47EA-BD57-60DA22541FFA}"/>
              </a:ext>
            </a:extLst>
          </p:cNvPr>
          <p:cNvSpPr/>
          <p:nvPr/>
        </p:nvSpPr>
        <p:spPr>
          <a:xfrm>
            <a:off x="4374308" y="3774719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F80932EC-BA35-4E7B-8966-4C6CC7002271}"/>
              </a:ext>
            </a:extLst>
          </p:cNvPr>
          <p:cNvSpPr/>
          <p:nvPr/>
        </p:nvSpPr>
        <p:spPr>
          <a:xfrm>
            <a:off x="4736196" y="3318164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FF567FBA-DFC0-4602-9C79-25140724DC12}"/>
              </a:ext>
            </a:extLst>
          </p:cNvPr>
          <p:cNvSpPr/>
          <p:nvPr/>
        </p:nvSpPr>
        <p:spPr>
          <a:xfrm>
            <a:off x="4328588" y="3277323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E046496-DC10-4146-A5B2-88B8BEF4E960}"/>
              </a:ext>
            </a:extLst>
          </p:cNvPr>
          <p:cNvSpPr/>
          <p:nvPr/>
        </p:nvSpPr>
        <p:spPr>
          <a:xfrm>
            <a:off x="1908391" y="2325150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A45AF9C4-A7B7-46E6-BAC3-C60C783C3578}"/>
              </a:ext>
            </a:extLst>
          </p:cNvPr>
          <p:cNvSpPr/>
          <p:nvPr/>
        </p:nvSpPr>
        <p:spPr>
          <a:xfrm>
            <a:off x="4736196" y="361233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F4270239-F6D0-4EDC-A9F5-F18428DE3708}"/>
              </a:ext>
            </a:extLst>
          </p:cNvPr>
          <p:cNvSpPr/>
          <p:nvPr/>
        </p:nvSpPr>
        <p:spPr>
          <a:xfrm>
            <a:off x="1940217" y="3392086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2DDAEE1B-84C0-4FBD-B58F-24679A8B0E22}"/>
              </a:ext>
            </a:extLst>
          </p:cNvPr>
          <p:cNvSpPr/>
          <p:nvPr/>
        </p:nvSpPr>
        <p:spPr>
          <a:xfrm>
            <a:off x="3024783" y="2932981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CB61B7B0-661C-4373-8CBD-C2CE13F583D9}"/>
              </a:ext>
            </a:extLst>
          </p:cNvPr>
          <p:cNvSpPr/>
          <p:nvPr/>
        </p:nvSpPr>
        <p:spPr>
          <a:xfrm>
            <a:off x="4039121" y="3822652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3B829F4-3559-4B80-AA23-F47041DC7B97}"/>
              </a:ext>
            </a:extLst>
          </p:cNvPr>
          <p:cNvCxnSpPr/>
          <p:nvPr/>
        </p:nvCxnSpPr>
        <p:spPr>
          <a:xfrm>
            <a:off x="1369276" y="2151931"/>
            <a:ext cx="0" cy="224790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8EE06CC8-5AE7-4583-944C-160654261569}"/>
              </a:ext>
            </a:extLst>
          </p:cNvPr>
          <p:cNvCxnSpPr/>
          <p:nvPr/>
        </p:nvCxnSpPr>
        <p:spPr>
          <a:xfrm>
            <a:off x="1369276" y="4399831"/>
            <a:ext cx="3728994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4E972CE5-F2C7-40F4-A4F5-5DC8C1D648A9}"/>
              </a:ext>
            </a:extLst>
          </p:cNvPr>
          <p:cNvCxnSpPr>
            <a:cxnSpLocks/>
          </p:cNvCxnSpPr>
          <p:nvPr/>
        </p:nvCxnSpPr>
        <p:spPr>
          <a:xfrm>
            <a:off x="1264501" y="241659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612FCC8F-9759-48F5-BBF7-5F52BF443687}"/>
              </a:ext>
            </a:extLst>
          </p:cNvPr>
          <p:cNvCxnSpPr>
            <a:cxnSpLocks/>
          </p:cNvCxnSpPr>
          <p:nvPr/>
        </p:nvCxnSpPr>
        <p:spPr>
          <a:xfrm>
            <a:off x="1264501" y="269281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1FF0E80A-BC62-417C-81F9-B5BEDEFAA2BE}"/>
              </a:ext>
            </a:extLst>
          </p:cNvPr>
          <p:cNvCxnSpPr>
            <a:cxnSpLocks/>
          </p:cNvCxnSpPr>
          <p:nvPr/>
        </p:nvCxnSpPr>
        <p:spPr>
          <a:xfrm>
            <a:off x="1264501" y="296904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9F2CC243-A57A-489C-862D-823AD94EAC67}"/>
              </a:ext>
            </a:extLst>
          </p:cNvPr>
          <p:cNvCxnSpPr>
            <a:cxnSpLocks/>
          </p:cNvCxnSpPr>
          <p:nvPr/>
        </p:nvCxnSpPr>
        <p:spPr>
          <a:xfrm>
            <a:off x="1264501" y="324526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623236AB-0C99-4D94-923B-120136B48080}"/>
              </a:ext>
            </a:extLst>
          </p:cNvPr>
          <p:cNvCxnSpPr>
            <a:cxnSpLocks/>
          </p:cNvCxnSpPr>
          <p:nvPr/>
        </p:nvCxnSpPr>
        <p:spPr>
          <a:xfrm>
            <a:off x="1264501" y="352149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501FB029-274F-4431-BBD0-0A3B27E32FB1}"/>
              </a:ext>
            </a:extLst>
          </p:cNvPr>
          <p:cNvCxnSpPr>
            <a:cxnSpLocks/>
          </p:cNvCxnSpPr>
          <p:nvPr/>
        </p:nvCxnSpPr>
        <p:spPr>
          <a:xfrm>
            <a:off x="1264501" y="3797715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C5AA43CC-EE07-4A9F-B3B9-E24D50DC76AB}"/>
              </a:ext>
            </a:extLst>
          </p:cNvPr>
          <p:cNvCxnSpPr>
            <a:cxnSpLocks/>
          </p:cNvCxnSpPr>
          <p:nvPr/>
        </p:nvCxnSpPr>
        <p:spPr>
          <a:xfrm>
            <a:off x="1264501" y="4073940"/>
            <a:ext cx="1047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1" name="TextBox 170">
            <a:extLst>
              <a:ext uri="{FF2B5EF4-FFF2-40B4-BE49-F238E27FC236}">
                <a16:creationId xmlns:a16="http://schemas.microsoft.com/office/drawing/2014/main" id="{E99FBD94-7308-45E5-8F05-0EAB9FAAF3ED}"/>
              </a:ext>
            </a:extLst>
          </p:cNvPr>
          <p:cNvSpPr txBox="1"/>
          <p:nvPr/>
        </p:nvSpPr>
        <p:spPr>
          <a:xfrm>
            <a:off x="897734" y="3637545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BE662E30-BA3D-4ED3-B029-FAF1F5F8C25F}"/>
              </a:ext>
            </a:extLst>
          </p:cNvPr>
          <p:cNvSpPr txBox="1"/>
          <p:nvPr/>
        </p:nvSpPr>
        <p:spPr>
          <a:xfrm>
            <a:off x="897734" y="3354084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413B7F34-01CB-475A-92B8-C106A6D99179}"/>
              </a:ext>
            </a:extLst>
          </p:cNvPr>
          <p:cNvSpPr txBox="1"/>
          <p:nvPr/>
        </p:nvSpPr>
        <p:spPr>
          <a:xfrm>
            <a:off x="897734" y="3070623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6CCFEF94-B3CD-465B-8685-6B6A87404152}"/>
              </a:ext>
            </a:extLst>
          </p:cNvPr>
          <p:cNvSpPr txBox="1"/>
          <p:nvPr/>
        </p:nvSpPr>
        <p:spPr>
          <a:xfrm>
            <a:off x="897734" y="2787162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6F360C18-2B83-4B75-BB60-05ACA27EF44D}"/>
              </a:ext>
            </a:extLst>
          </p:cNvPr>
          <p:cNvSpPr txBox="1"/>
          <p:nvPr/>
        </p:nvSpPr>
        <p:spPr>
          <a:xfrm>
            <a:off x="897734" y="2503701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3CA7E45-128D-4187-9C58-1F183E6AA115}"/>
              </a:ext>
            </a:extLst>
          </p:cNvPr>
          <p:cNvSpPr txBox="1"/>
          <p:nvPr/>
        </p:nvSpPr>
        <p:spPr>
          <a:xfrm>
            <a:off x="897734" y="2220240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35</a:t>
            </a: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9888AB48-5C83-4A04-8720-D517E8138704}"/>
              </a:ext>
            </a:extLst>
          </p:cNvPr>
          <p:cNvSpPr txBox="1"/>
          <p:nvPr/>
        </p:nvSpPr>
        <p:spPr>
          <a:xfrm>
            <a:off x="897734" y="3921004"/>
            <a:ext cx="461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86016EE8-D52C-4E1A-9948-AFEF7A2F830A}"/>
              </a:ext>
            </a:extLst>
          </p:cNvPr>
          <p:cNvCxnSpPr>
            <a:cxnSpLocks/>
          </p:cNvCxnSpPr>
          <p:nvPr/>
        </p:nvCxnSpPr>
        <p:spPr>
          <a:xfrm>
            <a:off x="1674076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63BCA47E-E38C-44B9-83A6-A33A7988B82E}"/>
              </a:ext>
            </a:extLst>
          </p:cNvPr>
          <p:cNvCxnSpPr>
            <a:cxnSpLocks/>
          </p:cNvCxnSpPr>
          <p:nvPr/>
        </p:nvCxnSpPr>
        <p:spPr>
          <a:xfrm>
            <a:off x="2199669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36FAD971-9CFF-43A0-B7D6-7D3F349E628F}"/>
              </a:ext>
            </a:extLst>
          </p:cNvPr>
          <p:cNvCxnSpPr>
            <a:cxnSpLocks/>
          </p:cNvCxnSpPr>
          <p:nvPr/>
        </p:nvCxnSpPr>
        <p:spPr>
          <a:xfrm>
            <a:off x="2725262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41C8EC88-79BD-4618-8D9A-EEBF5FEBBC63}"/>
              </a:ext>
            </a:extLst>
          </p:cNvPr>
          <p:cNvCxnSpPr>
            <a:cxnSpLocks/>
          </p:cNvCxnSpPr>
          <p:nvPr/>
        </p:nvCxnSpPr>
        <p:spPr>
          <a:xfrm>
            <a:off x="3250855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A2836B6B-E452-41BC-A0B9-A301635F864B}"/>
              </a:ext>
            </a:extLst>
          </p:cNvPr>
          <p:cNvCxnSpPr>
            <a:cxnSpLocks/>
          </p:cNvCxnSpPr>
          <p:nvPr/>
        </p:nvCxnSpPr>
        <p:spPr>
          <a:xfrm>
            <a:off x="3776448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5B5E4B46-D092-4260-97FE-CB67E61CA6D5}"/>
              </a:ext>
            </a:extLst>
          </p:cNvPr>
          <p:cNvCxnSpPr>
            <a:cxnSpLocks/>
          </p:cNvCxnSpPr>
          <p:nvPr/>
        </p:nvCxnSpPr>
        <p:spPr>
          <a:xfrm>
            <a:off x="4302041" y="4404676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8E34B6C2-60DC-4221-8E7C-B7FA0877F5B5}"/>
              </a:ext>
            </a:extLst>
          </p:cNvPr>
          <p:cNvCxnSpPr>
            <a:cxnSpLocks/>
          </p:cNvCxnSpPr>
          <p:nvPr/>
        </p:nvCxnSpPr>
        <p:spPr>
          <a:xfrm>
            <a:off x="4827636" y="4399831"/>
            <a:ext cx="0" cy="173611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TextBox 187">
            <a:extLst>
              <a:ext uri="{FF2B5EF4-FFF2-40B4-BE49-F238E27FC236}">
                <a16:creationId xmlns:a16="http://schemas.microsoft.com/office/drawing/2014/main" id="{6EC44AD7-5370-4081-8AE3-B43485C4851E}"/>
              </a:ext>
            </a:extLst>
          </p:cNvPr>
          <p:cNvSpPr txBox="1"/>
          <p:nvPr/>
        </p:nvSpPr>
        <p:spPr>
          <a:xfrm>
            <a:off x="1558079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5548D0B3-4848-48DC-8CF0-275ACB5A2F91}"/>
              </a:ext>
            </a:extLst>
          </p:cNvPr>
          <p:cNvSpPr txBox="1"/>
          <p:nvPr/>
        </p:nvSpPr>
        <p:spPr>
          <a:xfrm>
            <a:off x="2083532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F4EC5213-2EA6-4FF0-9CF6-01A6DACD9D71}"/>
              </a:ext>
            </a:extLst>
          </p:cNvPr>
          <p:cNvSpPr txBox="1"/>
          <p:nvPr/>
        </p:nvSpPr>
        <p:spPr>
          <a:xfrm>
            <a:off x="2608985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5F95F30-BC7D-4FA3-8502-7250A7F9AFA4}"/>
              </a:ext>
            </a:extLst>
          </p:cNvPr>
          <p:cNvSpPr txBox="1"/>
          <p:nvPr/>
        </p:nvSpPr>
        <p:spPr>
          <a:xfrm>
            <a:off x="3134438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CC99FDDC-1D9C-4EFC-BEB2-0B6CD766DF71}"/>
              </a:ext>
            </a:extLst>
          </p:cNvPr>
          <p:cNvSpPr txBox="1"/>
          <p:nvPr/>
        </p:nvSpPr>
        <p:spPr>
          <a:xfrm>
            <a:off x="3659891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1384556A-B939-410A-8410-92D1860277ED}"/>
              </a:ext>
            </a:extLst>
          </p:cNvPr>
          <p:cNvSpPr txBox="1"/>
          <p:nvPr/>
        </p:nvSpPr>
        <p:spPr>
          <a:xfrm>
            <a:off x="4185344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94" name="TextBox 193">
            <a:extLst>
              <a:ext uri="{FF2B5EF4-FFF2-40B4-BE49-F238E27FC236}">
                <a16:creationId xmlns:a16="http://schemas.microsoft.com/office/drawing/2014/main" id="{3D533957-6C40-4F78-AB24-1CF30D539CA9}"/>
              </a:ext>
            </a:extLst>
          </p:cNvPr>
          <p:cNvSpPr txBox="1"/>
          <p:nvPr/>
        </p:nvSpPr>
        <p:spPr>
          <a:xfrm>
            <a:off x="4710795" y="4493205"/>
            <a:ext cx="2319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252" name="Rectangle 251">
            <a:extLst>
              <a:ext uri="{FF2B5EF4-FFF2-40B4-BE49-F238E27FC236}">
                <a16:creationId xmlns:a16="http://schemas.microsoft.com/office/drawing/2014/main" id="{3E93D1A6-92F9-4816-A49B-65D3AE1ECBF2}"/>
              </a:ext>
            </a:extLst>
          </p:cNvPr>
          <p:cNvSpPr/>
          <p:nvPr/>
        </p:nvSpPr>
        <p:spPr>
          <a:xfrm>
            <a:off x="2031657" y="2567221"/>
            <a:ext cx="857635" cy="1409422"/>
          </a:xfrm>
          <a:prstGeom prst="rect">
            <a:avLst/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95E32C77-6513-4B28-A042-02D44A62C28C}"/>
              </a:ext>
            </a:extLst>
          </p:cNvPr>
          <p:cNvSpPr txBox="1"/>
          <p:nvPr/>
        </p:nvSpPr>
        <p:spPr>
          <a:xfrm>
            <a:off x="3804842" y="5056385"/>
            <a:ext cx="4582316" cy="49918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coord_cartesian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xlim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= c(2, 3))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16276E93-F663-405B-ADC5-C3E464E3FBDB}"/>
              </a:ext>
            </a:extLst>
          </p:cNvPr>
          <p:cNvGrpSpPr/>
          <p:nvPr/>
        </p:nvGrpSpPr>
        <p:grpSpPr>
          <a:xfrm>
            <a:off x="6904528" y="2109868"/>
            <a:ext cx="4382656" cy="2766932"/>
            <a:chOff x="6904528" y="2109868"/>
            <a:chExt cx="4382656" cy="2766932"/>
          </a:xfrm>
        </p:grpSpPr>
        <p:sp>
          <p:nvSpPr>
            <p:cNvPr id="201" name="Rectangle: Rounded Corners 200">
              <a:extLst>
                <a:ext uri="{FF2B5EF4-FFF2-40B4-BE49-F238E27FC236}">
                  <a16:creationId xmlns:a16="http://schemas.microsoft.com/office/drawing/2014/main" id="{E291D90D-E6BE-4102-9FF5-34B4270BEDC8}"/>
                </a:ext>
              </a:extLst>
            </p:cNvPr>
            <p:cNvSpPr/>
            <p:nvPr/>
          </p:nvSpPr>
          <p:spPr>
            <a:xfrm>
              <a:off x="6911610" y="2109868"/>
              <a:ext cx="4375574" cy="2766932"/>
            </a:xfrm>
            <a:prstGeom prst="roundRect">
              <a:avLst>
                <a:gd name="adj" fmla="val 1016"/>
              </a:avLst>
            </a:prstGeom>
            <a:solidFill>
              <a:srgbClr val="FBFB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CD88522-2EA3-4958-AB30-F449BF81423D}"/>
                </a:ext>
              </a:extLst>
            </p:cNvPr>
            <p:cNvGrpSpPr/>
            <p:nvPr/>
          </p:nvGrpSpPr>
          <p:grpSpPr>
            <a:xfrm>
              <a:off x="6904528" y="2151931"/>
              <a:ext cx="4200536" cy="2717430"/>
              <a:chOff x="6904528" y="2151931"/>
              <a:chExt cx="4200536" cy="2717430"/>
            </a:xfrm>
          </p:grpSpPr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268EEB49-1644-40FB-9AE2-16A676D415AF}"/>
                  </a:ext>
                </a:extLst>
              </p:cNvPr>
              <p:cNvSpPr/>
              <p:nvPr/>
            </p:nvSpPr>
            <p:spPr>
              <a:xfrm>
                <a:off x="7833270" y="2628181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4EA7AEB9-C302-43F0-9C63-9F14DB1E9999}"/>
                  </a:ext>
                </a:extLst>
              </p:cNvPr>
              <p:cNvSpPr/>
              <p:nvPr/>
            </p:nvSpPr>
            <p:spPr>
              <a:xfrm>
                <a:off x="8751452" y="2932046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3C8E1019-7AB3-47AD-8180-652EB09882E8}"/>
                  </a:ext>
                </a:extLst>
              </p:cNvPr>
              <p:cNvSpPr/>
              <p:nvPr/>
            </p:nvSpPr>
            <p:spPr>
              <a:xfrm>
                <a:off x="8158104" y="3256447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6A061349-84A7-4AAD-9C46-7410BF694397}"/>
                  </a:ext>
                </a:extLst>
              </p:cNvPr>
              <p:cNvSpPr/>
              <p:nvPr/>
            </p:nvSpPr>
            <p:spPr>
              <a:xfrm>
                <a:off x="8728620" y="3266355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02AAB0C3-61C9-44AC-A387-78D4617D0FA8}"/>
                  </a:ext>
                </a:extLst>
              </p:cNvPr>
              <p:cNvSpPr/>
              <p:nvPr/>
            </p:nvSpPr>
            <p:spPr>
              <a:xfrm>
                <a:off x="7839961" y="2912385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9C39FD91-6A7D-462B-9687-3F30C9226493}"/>
                  </a:ext>
                </a:extLst>
              </p:cNvPr>
              <p:cNvSpPr/>
              <p:nvPr/>
            </p:nvSpPr>
            <p:spPr>
              <a:xfrm>
                <a:off x="7960904" y="3751610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8557569E-66F7-4356-972D-0805E08986ED}"/>
                  </a:ext>
                </a:extLst>
              </p:cNvPr>
              <p:cNvSpPr/>
              <p:nvPr/>
            </p:nvSpPr>
            <p:spPr>
              <a:xfrm>
                <a:off x="9237912" y="3429000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E9471233-FF19-45EF-B26C-D1CDFF24BA13}"/>
                  </a:ext>
                </a:extLst>
              </p:cNvPr>
              <p:cNvSpPr/>
              <p:nvPr/>
            </p:nvSpPr>
            <p:spPr>
              <a:xfrm>
                <a:off x="10474343" y="3694981"/>
                <a:ext cx="91440" cy="9144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E6389364-0A23-4E04-8E42-AB4B48988508}"/>
                  </a:ext>
                </a:extLst>
              </p:cNvPr>
              <p:cNvCxnSpPr/>
              <p:nvPr/>
            </p:nvCxnSpPr>
            <p:spPr>
              <a:xfrm>
                <a:off x="7376070" y="2151931"/>
                <a:ext cx="0" cy="224790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7DDDC1B3-8320-4E7C-8F98-0B868C9A77AF}"/>
                  </a:ext>
                </a:extLst>
              </p:cNvPr>
              <p:cNvCxnSpPr/>
              <p:nvPr/>
            </p:nvCxnSpPr>
            <p:spPr>
              <a:xfrm>
                <a:off x="7376070" y="4399831"/>
                <a:ext cx="3728994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6A4BCEC6-E45C-4261-9A1B-A82113D16E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2416590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A4FB968A-AB18-450E-8873-4376DF2064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2692815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0B5E1F78-8420-4270-8646-C243D62092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2969040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F3C452E7-7BDF-44B2-961E-E0487624E0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3245265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B9D6DB76-E0A0-41FF-94D9-3A53D5E656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3521490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9677F6E3-3F82-4BE0-AD3D-B034B5FBCA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3797715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ADEDA499-D486-4C33-AC36-43B2496D07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71295" y="4073940"/>
                <a:ext cx="104775" cy="0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5" name="TextBox 254">
                <a:extLst>
                  <a:ext uri="{FF2B5EF4-FFF2-40B4-BE49-F238E27FC236}">
                    <a16:creationId xmlns:a16="http://schemas.microsoft.com/office/drawing/2014/main" id="{E97DFCDB-6821-493A-9A07-E242C3BB9732}"/>
                  </a:ext>
                </a:extLst>
              </p:cNvPr>
              <p:cNvSpPr txBox="1"/>
              <p:nvPr/>
            </p:nvSpPr>
            <p:spPr>
              <a:xfrm>
                <a:off x="6904528" y="3637545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10</a:t>
                </a:r>
              </a:p>
            </p:txBody>
          </p:sp>
          <p:sp>
            <p:nvSpPr>
              <p:cNvPr id="256" name="TextBox 255">
                <a:extLst>
                  <a:ext uri="{FF2B5EF4-FFF2-40B4-BE49-F238E27FC236}">
                    <a16:creationId xmlns:a16="http://schemas.microsoft.com/office/drawing/2014/main" id="{B3DE05D3-F598-4977-A3CF-2EBD559B9443}"/>
                  </a:ext>
                </a:extLst>
              </p:cNvPr>
              <p:cNvSpPr txBox="1"/>
              <p:nvPr/>
            </p:nvSpPr>
            <p:spPr>
              <a:xfrm>
                <a:off x="6904528" y="3354084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15</a:t>
                </a:r>
              </a:p>
            </p:txBody>
          </p:sp>
          <p:sp>
            <p:nvSpPr>
              <p:cNvPr id="257" name="TextBox 256">
                <a:extLst>
                  <a:ext uri="{FF2B5EF4-FFF2-40B4-BE49-F238E27FC236}">
                    <a16:creationId xmlns:a16="http://schemas.microsoft.com/office/drawing/2014/main" id="{CDF3BFA3-2984-496B-9C36-7BCD1230DEC6}"/>
                  </a:ext>
                </a:extLst>
              </p:cNvPr>
              <p:cNvSpPr txBox="1"/>
              <p:nvPr/>
            </p:nvSpPr>
            <p:spPr>
              <a:xfrm>
                <a:off x="6904528" y="3070623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20</a:t>
                </a:r>
              </a:p>
            </p:txBody>
          </p:sp>
          <p:sp>
            <p:nvSpPr>
              <p:cNvPr id="258" name="TextBox 257">
                <a:extLst>
                  <a:ext uri="{FF2B5EF4-FFF2-40B4-BE49-F238E27FC236}">
                    <a16:creationId xmlns:a16="http://schemas.microsoft.com/office/drawing/2014/main" id="{3A666441-DA36-4D48-AECA-854406EA140A}"/>
                  </a:ext>
                </a:extLst>
              </p:cNvPr>
              <p:cNvSpPr txBox="1"/>
              <p:nvPr/>
            </p:nvSpPr>
            <p:spPr>
              <a:xfrm>
                <a:off x="6904528" y="2787162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25</a:t>
                </a:r>
              </a:p>
            </p:txBody>
          </p:sp>
          <p:sp>
            <p:nvSpPr>
              <p:cNvPr id="259" name="TextBox 258">
                <a:extLst>
                  <a:ext uri="{FF2B5EF4-FFF2-40B4-BE49-F238E27FC236}">
                    <a16:creationId xmlns:a16="http://schemas.microsoft.com/office/drawing/2014/main" id="{E514E095-4B51-4253-8FCA-E75FA5CB63D4}"/>
                  </a:ext>
                </a:extLst>
              </p:cNvPr>
              <p:cNvSpPr txBox="1"/>
              <p:nvPr/>
            </p:nvSpPr>
            <p:spPr>
              <a:xfrm>
                <a:off x="6904528" y="2503701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30</a:t>
                </a:r>
              </a:p>
            </p:txBody>
          </p:sp>
          <p:sp>
            <p:nvSpPr>
              <p:cNvPr id="260" name="TextBox 259">
                <a:extLst>
                  <a:ext uri="{FF2B5EF4-FFF2-40B4-BE49-F238E27FC236}">
                    <a16:creationId xmlns:a16="http://schemas.microsoft.com/office/drawing/2014/main" id="{28E6A455-4983-4C3E-838E-09945CBB156A}"/>
                  </a:ext>
                </a:extLst>
              </p:cNvPr>
              <p:cNvSpPr txBox="1"/>
              <p:nvPr/>
            </p:nvSpPr>
            <p:spPr>
              <a:xfrm>
                <a:off x="6904528" y="2220240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35</a:t>
                </a:r>
              </a:p>
            </p:txBody>
          </p:sp>
          <p:sp>
            <p:nvSpPr>
              <p:cNvPr id="261" name="TextBox 260">
                <a:extLst>
                  <a:ext uri="{FF2B5EF4-FFF2-40B4-BE49-F238E27FC236}">
                    <a16:creationId xmlns:a16="http://schemas.microsoft.com/office/drawing/2014/main" id="{25503F9E-3521-4A66-A3B8-24561FF1A43E}"/>
                  </a:ext>
                </a:extLst>
              </p:cNvPr>
              <p:cNvSpPr txBox="1"/>
              <p:nvPr/>
            </p:nvSpPr>
            <p:spPr>
              <a:xfrm>
                <a:off x="6904528" y="3921004"/>
                <a:ext cx="4610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B3DC9356-0C4E-43BE-AA59-B4C1D2E0CB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80870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03CCCD8C-6FE2-40C1-8CF7-02A3C382F1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06463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B0257D85-E105-4CE3-B1C1-AF7ED1F889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32056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0D661BEE-2006-4095-BE06-97F9848A76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57649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E337ED8C-4F79-4B5A-B5EC-8742D918F0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83242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6863A914-9ACB-42FA-99C8-1C5798192A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08835" y="4404676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id="{1AC9036C-1389-4898-9FAD-FC4A64D322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34430" y="4399831"/>
                <a:ext cx="0" cy="173611"/>
              </a:xfrm>
              <a:prstGeom prst="line">
                <a:avLst/>
              </a:prstGeom>
              <a:ln w="12700">
                <a:solidFill>
                  <a:schemeClr val="bg2">
                    <a:lumMod val="25000"/>
                  </a:schemeClr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69" name="TextBox 268">
                <a:extLst>
                  <a:ext uri="{FF2B5EF4-FFF2-40B4-BE49-F238E27FC236}">
                    <a16:creationId xmlns:a16="http://schemas.microsoft.com/office/drawing/2014/main" id="{D7213FE3-0EB6-4702-92BB-DE2B91C8B5D5}"/>
                  </a:ext>
                </a:extLst>
              </p:cNvPr>
              <p:cNvSpPr txBox="1"/>
              <p:nvPr/>
            </p:nvSpPr>
            <p:spPr>
              <a:xfrm>
                <a:off x="7430750" y="4500029"/>
                <a:ext cx="5253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2.0</a:t>
                </a:r>
              </a:p>
            </p:txBody>
          </p:sp>
          <p:sp>
            <p:nvSpPr>
              <p:cNvPr id="270" name="TextBox 269">
                <a:extLst>
                  <a:ext uri="{FF2B5EF4-FFF2-40B4-BE49-F238E27FC236}">
                    <a16:creationId xmlns:a16="http://schemas.microsoft.com/office/drawing/2014/main" id="{3E3C4D1C-4787-45D4-9170-100E32C868E4}"/>
                  </a:ext>
                </a:extLst>
              </p:cNvPr>
              <p:cNvSpPr txBox="1"/>
              <p:nvPr/>
            </p:nvSpPr>
            <p:spPr>
              <a:xfrm>
                <a:off x="7967778" y="4500029"/>
                <a:ext cx="5253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2.2</a:t>
                </a:r>
              </a:p>
            </p:txBody>
          </p:sp>
          <p:sp>
            <p:nvSpPr>
              <p:cNvPr id="271" name="TextBox 270">
                <a:extLst>
                  <a:ext uri="{FF2B5EF4-FFF2-40B4-BE49-F238E27FC236}">
                    <a16:creationId xmlns:a16="http://schemas.microsoft.com/office/drawing/2014/main" id="{1FE86861-EBC1-47F8-AE05-A34C040ECEE4}"/>
                  </a:ext>
                </a:extLst>
              </p:cNvPr>
              <p:cNvSpPr txBox="1"/>
              <p:nvPr/>
            </p:nvSpPr>
            <p:spPr>
              <a:xfrm>
                <a:off x="8504806" y="4500029"/>
                <a:ext cx="52531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2.4</a:t>
                </a:r>
              </a:p>
            </p:txBody>
          </p:sp>
          <p:sp>
            <p:nvSpPr>
              <p:cNvPr id="272" name="TextBox 271">
                <a:extLst>
                  <a:ext uri="{FF2B5EF4-FFF2-40B4-BE49-F238E27FC236}">
                    <a16:creationId xmlns:a16="http://schemas.microsoft.com/office/drawing/2014/main" id="{9B04B7C6-383F-42A1-B81B-811244D8A8C1}"/>
                  </a:ext>
                </a:extLst>
              </p:cNvPr>
              <p:cNvSpPr txBox="1"/>
              <p:nvPr/>
            </p:nvSpPr>
            <p:spPr>
              <a:xfrm>
                <a:off x="9041833" y="4500029"/>
                <a:ext cx="51967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2.6</a:t>
                </a:r>
              </a:p>
            </p:txBody>
          </p:sp>
          <p:sp>
            <p:nvSpPr>
              <p:cNvPr id="273" name="TextBox 272">
                <a:extLst>
                  <a:ext uri="{FF2B5EF4-FFF2-40B4-BE49-F238E27FC236}">
                    <a16:creationId xmlns:a16="http://schemas.microsoft.com/office/drawing/2014/main" id="{665F783A-CBDE-4F86-A434-8A23EE2075FC}"/>
                  </a:ext>
                </a:extLst>
              </p:cNvPr>
              <p:cNvSpPr txBox="1"/>
              <p:nvPr/>
            </p:nvSpPr>
            <p:spPr>
              <a:xfrm>
                <a:off x="9573224" y="4500029"/>
                <a:ext cx="5268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2.8</a:t>
                </a:r>
              </a:p>
            </p:txBody>
          </p:sp>
          <p:sp>
            <p:nvSpPr>
              <p:cNvPr id="274" name="TextBox 273">
                <a:extLst>
                  <a:ext uri="{FF2B5EF4-FFF2-40B4-BE49-F238E27FC236}">
                    <a16:creationId xmlns:a16="http://schemas.microsoft.com/office/drawing/2014/main" id="{B5738CB4-6673-4581-AC0C-3774C917A448}"/>
                  </a:ext>
                </a:extLst>
              </p:cNvPr>
              <p:cNvSpPr txBox="1"/>
              <p:nvPr/>
            </p:nvSpPr>
            <p:spPr>
              <a:xfrm>
                <a:off x="10111797" y="4500029"/>
                <a:ext cx="4724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3.0</a:t>
                </a:r>
              </a:p>
            </p:txBody>
          </p:sp>
          <p:sp>
            <p:nvSpPr>
              <p:cNvPr id="275" name="TextBox 274">
                <a:extLst>
                  <a:ext uri="{FF2B5EF4-FFF2-40B4-BE49-F238E27FC236}">
                    <a16:creationId xmlns:a16="http://schemas.microsoft.com/office/drawing/2014/main" id="{DD17CE11-B329-4C62-845F-BB687201E964}"/>
                  </a:ext>
                </a:extLst>
              </p:cNvPr>
              <p:cNvSpPr txBox="1"/>
              <p:nvPr/>
            </p:nvSpPr>
            <p:spPr>
              <a:xfrm>
                <a:off x="10595950" y="4500029"/>
                <a:ext cx="47243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3.2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9342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Coordinates - polar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90" name="Picture 89">
            <a:extLst>
              <a:ext uri="{FF2B5EF4-FFF2-40B4-BE49-F238E27FC236}">
                <a16:creationId xmlns:a16="http://schemas.microsoft.com/office/drawing/2014/main" id="{0AB5C489-D323-4AE8-ACC8-B4ECF00B82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13550" y="1463962"/>
            <a:ext cx="5220311" cy="4905375"/>
          </a:xfrm>
          <a:prstGeom prst="rect">
            <a:avLst/>
          </a:prstGeom>
        </p:spPr>
      </p:pic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8B16232A-9443-4E2D-B75F-0048617D7C94}"/>
              </a:ext>
            </a:extLst>
          </p:cNvPr>
          <p:cNvCxnSpPr>
            <a:cxnSpLocks/>
          </p:cNvCxnSpPr>
          <p:nvPr/>
        </p:nvCxnSpPr>
        <p:spPr>
          <a:xfrm flipV="1">
            <a:off x="5022704" y="2012908"/>
            <a:ext cx="1042516" cy="1798542"/>
          </a:xfrm>
          <a:prstGeom prst="line">
            <a:avLst/>
          </a:prstGeom>
          <a:ln w="5715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6B01953F-5DBC-4E45-8E8D-1A32E4953436}"/>
              </a:ext>
            </a:extLst>
          </p:cNvPr>
          <p:cNvCxnSpPr>
            <a:cxnSpLocks/>
          </p:cNvCxnSpPr>
          <p:nvPr/>
        </p:nvCxnSpPr>
        <p:spPr>
          <a:xfrm>
            <a:off x="6065220" y="2012908"/>
            <a:ext cx="1629953" cy="1798542"/>
          </a:xfrm>
          <a:prstGeom prst="line">
            <a:avLst/>
          </a:prstGeom>
          <a:ln w="5715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EAE83AD8-7006-4B45-854F-9C6D6CD83AA4}"/>
              </a:ext>
            </a:extLst>
          </p:cNvPr>
          <p:cNvCxnSpPr>
            <a:cxnSpLocks/>
          </p:cNvCxnSpPr>
          <p:nvPr/>
        </p:nvCxnSpPr>
        <p:spPr>
          <a:xfrm>
            <a:off x="5022704" y="3811450"/>
            <a:ext cx="1042516" cy="1744115"/>
          </a:xfrm>
          <a:prstGeom prst="line">
            <a:avLst/>
          </a:prstGeom>
          <a:ln w="5715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53E6BE0-F443-47C0-A910-1F7C0A86FFAD}"/>
              </a:ext>
            </a:extLst>
          </p:cNvPr>
          <p:cNvCxnSpPr>
            <a:cxnSpLocks/>
          </p:cNvCxnSpPr>
          <p:nvPr/>
        </p:nvCxnSpPr>
        <p:spPr>
          <a:xfrm flipV="1">
            <a:off x="6065220" y="3811450"/>
            <a:ext cx="1629953" cy="1744115"/>
          </a:xfrm>
          <a:prstGeom prst="line">
            <a:avLst/>
          </a:prstGeom>
          <a:ln w="57150" cap="rnd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4E83B906-B7AB-4AE5-BEA6-1B5151B64183}"/>
              </a:ext>
            </a:extLst>
          </p:cNvPr>
          <p:cNvCxnSpPr>
            <a:cxnSpLocks/>
          </p:cNvCxnSpPr>
          <p:nvPr/>
        </p:nvCxnSpPr>
        <p:spPr>
          <a:xfrm>
            <a:off x="6065220" y="3366363"/>
            <a:ext cx="1248508" cy="445087"/>
          </a:xfrm>
          <a:prstGeom prst="line">
            <a:avLst/>
          </a:prstGeom>
          <a:ln w="57150" cap="rnd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68B59F29-6C05-47AA-8EB3-0A8E15ACF0D2}"/>
              </a:ext>
            </a:extLst>
          </p:cNvPr>
          <p:cNvCxnSpPr>
            <a:cxnSpLocks/>
          </p:cNvCxnSpPr>
          <p:nvPr/>
        </p:nvCxnSpPr>
        <p:spPr>
          <a:xfrm flipH="1">
            <a:off x="4165651" y="3366363"/>
            <a:ext cx="1899569" cy="445088"/>
          </a:xfrm>
          <a:prstGeom prst="line">
            <a:avLst/>
          </a:prstGeom>
          <a:ln w="57150" cap="rnd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515AC2BB-7EF4-416E-8418-CDABA56D9ACE}"/>
              </a:ext>
            </a:extLst>
          </p:cNvPr>
          <p:cNvCxnSpPr>
            <a:cxnSpLocks/>
          </p:cNvCxnSpPr>
          <p:nvPr/>
        </p:nvCxnSpPr>
        <p:spPr>
          <a:xfrm>
            <a:off x="4184016" y="3831655"/>
            <a:ext cx="1881204" cy="1215855"/>
          </a:xfrm>
          <a:prstGeom prst="line">
            <a:avLst/>
          </a:prstGeom>
          <a:ln w="57150" cap="rnd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B9894D61-E366-429C-9A77-82F07008C778}"/>
              </a:ext>
            </a:extLst>
          </p:cNvPr>
          <p:cNvCxnSpPr>
            <a:cxnSpLocks/>
          </p:cNvCxnSpPr>
          <p:nvPr/>
        </p:nvCxnSpPr>
        <p:spPr>
          <a:xfrm flipV="1">
            <a:off x="6065220" y="3811452"/>
            <a:ext cx="1248508" cy="1236058"/>
          </a:xfrm>
          <a:prstGeom prst="line">
            <a:avLst/>
          </a:prstGeom>
          <a:ln w="57150" cap="rnd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F40307C7-D72B-4ACB-A278-78AB721C5D46}"/>
              </a:ext>
            </a:extLst>
          </p:cNvPr>
          <p:cNvSpPr txBox="1"/>
          <p:nvPr/>
        </p:nvSpPr>
        <p:spPr>
          <a:xfrm>
            <a:off x="566061" y="2991074"/>
            <a:ext cx="2528394" cy="499180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coord_polar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(“y”)</a:t>
            </a:r>
          </a:p>
        </p:txBody>
      </p:sp>
    </p:spTree>
    <p:extLst>
      <p:ext uri="{BB962C8B-B14F-4D97-AF65-F5344CB8AC3E}">
        <p14:creationId xmlns:p14="http://schemas.microsoft.com/office/powerpoint/2010/main" val="57774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 – </a:t>
            </a:r>
            <a:r>
              <a:rPr lang="en-US" dirty="0" err="1"/>
              <a:t>ggplot</a:t>
            </a:r>
            <a:r>
              <a:rPr lang="en-US" dirty="0"/>
              <a:t> built-in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89" name="Picture 88">
            <a:extLst>
              <a:ext uri="{FF2B5EF4-FFF2-40B4-BE49-F238E27FC236}">
                <a16:creationId xmlns:a16="http://schemas.microsoft.com/office/drawing/2014/main" id="{F0FC05AC-DBD5-4C22-9E2D-EEA07C55E0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28887" y="1727826"/>
            <a:ext cx="7134224" cy="445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8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E9CE7-E67A-4AD2-8D9C-672836D9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 -bespoke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E214881-071E-4392-A455-E0B877A65D64}"/>
              </a:ext>
            </a:extLst>
          </p:cNvPr>
          <p:cNvGrpSpPr/>
          <p:nvPr/>
        </p:nvGrpSpPr>
        <p:grpSpPr>
          <a:xfrm>
            <a:off x="286602" y="6111155"/>
            <a:ext cx="707422" cy="879517"/>
            <a:chOff x="2374260" y="2997925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8526F-AE7F-41DE-90F8-D6E8564F125A}"/>
                </a:ext>
              </a:extLst>
            </p:cNvPr>
            <p:cNvSpPr/>
            <p:nvPr/>
          </p:nvSpPr>
          <p:spPr>
            <a:xfrm>
              <a:off x="2374260" y="2997925"/>
              <a:ext cx="1992957" cy="2477786"/>
            </a:xfrm>
            <a:prstGeom prst="rect">
              <a:avLst/>
            </a:prstGeom>
            <a:solidFill>
              <a:srgbClr val="C38D13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6AABE9F-C210-45FC-9084-98C101B2F95C}"/>
                </a:ext>
              </a:extLst>
            </p:cNvPr>
            <p:cNvSpPr/>
            <p:nvPr/>
          </p:nvSpPr>
          <p:spPr>
            <a:xfrm>
              <a:off x="2638003" y="3410010"/>
              <a:ext cx="1457293" cy="163506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694DB22-9F53-481A-83E7-ACE9EC840269}"/>
                </a:ext>
              </a:extLst>
            </p:cNvPr>
            <p:cNvCxnSpPr/>
            <p:nvPr/>
          </p:nvCxnSpPr>
          <p:spPr>
            <a:xfrm>
              <a:off x="2638697" y="354193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D473441-B6E3-4363-BD43-C861D5312557}"/>
                </a:ext>
              </a:extLst>
            </p:cNvPr>
            <p:cNvCxnSpPr/>
            <p:nvPr/>
          </p:nvCxnSpPr>
          <p:spPr>
            <a:xfrm>
              <a:off x="2636465" y="379200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FDC0B50-C6D0-45AE-90AE-485B33F68336}"/>
                </a:ext>
              </a:extLst>
            </p:cNvPr>
            <p:cNvCxnSpPr/>
            <p:nvPr/>
          </p:nvCxnSpPr>
          <p:spPr>
            <a:xfrm>
              <a:off x="2638003" y="404206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2E696DA-2EE3-4B59-839A-004BC63881EE}"/>
                </a:ext>
              </a:extLst>
            </p:cNvPr>
            <p:cNvCxnSpPr/>
            <p:nvPr/>
          </p:nvCxnSpPr>
          <p:spPr>
            <a:xfrm>
              <a:off x="2636465" y="4292134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F225B0-2B7A-4DD4-B14D-58508481AE25}"/>
                </a:ext>
              </a:extLst>
            </p:cNvPr>
            <p:cNvCxnSpPr/>
            <p:nvPr/>
          </p:nvCxnSpPr>
          <p:spPr>
            <a:xfrm>
              <a:off x="2636465" y="4542199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B99E2E5-F480-42E8-91DF-F2012A4112D2}"/>
                </a:ext>
              </a:extLst>
            </p:cNvPr>
            <p:cNvCxnSpPr/>
            <p:nvPr/>
          </p:nvCxnSpPr>
          <p:spPr>
            <a:xfrm>
              <a:off x="2636465" y="4792265"/>
              <a:ext cx="1458831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9DC5F9D-1998-4B1D-9BA3-D906F4FDCD81}"/>
                </a:ext>
              </a:extLst>
            </p:cNvPr>
            <p:cNvCxnSpPr/>
            <p:nvPr/>
          </p:nvCxnSpPr>
          <p:spPr>
            <a:xfrm>
              <a:off x="2860766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0DFA5B-5169-41AF-94F1-3A7E3E3BCC4E}"/>
                </a:ext>
              </a:extLst>
            </p:cNvPr>
            <p:cNvCxnSpPr/>
            <p:nvPr/>
          </p:nvCxnSpPr>
          <p:spPr>
            <a:xfrm>
              <a:off x="3189569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7DBFECF-BEFE-4DA6-83C4-095C2C0B05B2}"/>
                </a:ext>
              </a:extLst>
            </p:cNvPr>
            <p:cNvCxnSpPr/>
            <p:nvPr/>
          </p:nvCxnSpPr>
          <p:spPr>
            <a:xfrm>
              <a:off x="3518372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E7A1FD9-7C31-425E-B576-CFFC62EAD119}"/>
                </a:ext>
              </a:extLst>
            </p:cNvPr>
            <p:cNvCxnSpPr/>
            <p:nvPr/>
          </p:nvCxnSpPr>
          <p:spPr>
            <a:xfrm>
              <a:off x="3847175" y="3410010"/>
              <a:ext cx="0" cy="1635064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FF0125-754B-494C-8854-66C6BD9B6948}"/>
                </a:ext>
              </a:extLst>
            </p:cNvPr>
            <p:cNvSpPr/>
            <p:nvPr/>
          </p:nvSpPr>
          <p:spPr>
            <a:xfrm>
              <a:off x="2457559" y="3792004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78A8E2-E9C5-4874-947C-83811E344C99}"/>
                </a:ext>
              </a:extLst>
            </p:cNvPr>
            <p:cNvSpPr/>
            <p:nvPr/>
          </p:nvSpPr>
          <p:spPr>
            <a:xfrm rot="5400000">
              <a:off x="3309263" y="4657690"/>
              <a:ext cx="77850" cy="99797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7DE98B2-124D-4834-9CF9-AACE91EFAAA5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55279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FE8C33A-5B09-4215-8AE6-3FF04DC1434D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3801496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300FD4-6A77-480E-ADB6-8F607F49E774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050200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4D015A7-FA1B-4FE4-B093-9A21640364CE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298904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6C48CED-BBEF-4620-8533-CC78E61FA61F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547608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1C0CF5C-C101-4B9B-A821-C4C6EFC782CA}"/>
                </a:ext>
              </a:extLst>
            </p:cNvPr>
            <p:cNvCxnSpPr>
              <a:cxnSpLocks/>
            </p:cNvCxnSpPr>
            <p:nvPr/>
          </p:nvCxnSpPr>
          <p:spPr>
            <a:xfrm>
              <a:off x="2595867" y="4796312"/>
              <a:ext cx="89208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9619F6B-2338-4471-842B-ACDFBCBA4B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95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BB9867-E092-4799-8020-E3C71F6E7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5067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530C924-4465-4F8F-AD39-793CFE4F5D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7272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B1E457-5E66-414E-837D-182C0665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4869" y="4994097"/>
              <a:ext cx="0" cy="8360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55C721B5-02C8-45BA-B745-CF2D8CF83987}"/>
              </a:ext>
            </a:extLst>
          </p:cNvPr>
          <p:cNvSpPr/>
          <p:nvPr/>
        </p:nvSpPr>
        <p:spPr>
          <a:xfrm>
            <a:off x="286602" y="6006128"/>
            <a:ext cx="707422" cy="879517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/>
                </a:solidFill>
              </a:rPr>
              <a:t>(x, y)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4360FBB-00DD-453B-B2B2-EF6CB34DE776}"/>
              </a:ext>
            </a:extLst>
          </p:cNvPr>
          <p:cNvGrpSpPr/>
          <p:nvPr/>
        </p:nvGrpSpPr>
        <p:grpSpPr>
          <a:xfrm>
            <a:off x="286602" y="5886858"/>
            <a:ext cx="707422" cy="879517"/>
            <a:chOff x="2374260" y="2444931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172289E-4F89-41D9-B010-5D270BBE862E}"/>
                </a:ext>
              </a:extLst>
            </p:cNvPr>
            <p:cNvSpPr/>
            <p:nvPr/>
          </p:nvSpPr>
          <p:spPr>
            <a:xfrm>
              <a:off x="2374260" y="2444931"/>
              <a:ext cx="1992957" cy="2477786"/>
            </a:xfrm>
            <a:prstGeom prst="rect">
              <a:avLst/>
            </a:prstGeom>
            <a:solidFill>
              <a:srgbClr val="169674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F1359B8-9264-47B4-B14F-C514D3A4B55F}"/>
                </a:ext>
              </a:extLst>
            </p:cNvPr>
            <p:cNvSpPr/>
            <p:nvPr/>
          </p:nvSpPr>
          <p:spPr>
            <a:xfrm>
              <a:off x="2481943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171AB68-AC7C-48C6-B0B0-90B53214EE17}"/>
                </a:ext>
              </a:extLst>
            </p:cNvPr>
            <p:cNvSpPr/>
            <p:nvPr/>
          </p:nvSpPr>
          <p:spPr>
            <a:xfrm>
              <a:off x="3089382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E3C5551-48E8-429C-BD80-BDAD058AFA01}"/>
                </a:ext>
              </a:extLst>
            </p:cNvPr>
            <p:cNvSpPr/>
            <p:nvPr/>
          </p:nvSpPr>
          <p:spPr>
            <a:xfrm>
              <a:off x="3696821" y="2730579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3214D1BD-2E5F-4C35-BAAB-55C05BE47C31}"/>
                </a:ext>
              </a:extLst>
            </p:cNvPr>
            <p:cNvSpPr/>
            <p:nvPr/>
          </p:nvSpPr>
          <p:spPr>
            <a:xfrm>
              <a:off x="2478416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5A3E5BA-70F3-4A25-AEE6-E08AC04DAF1C}"/>
                </a:ext>
              </a:extLst>
            </p:cNvPr>
            <p:cNvSpPr/>
            <p:nvPr/>
          </p:nvSpPr>
          <p:spPr>
            <a:xfrm>
              <a:off x="3085855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5A752B-EDCA-41D1-876E-4FFB7E59637D}"/>
                </a:ext>
              </a:extLst>
            </p:cNvPr>
            <p:cNvSpPr/>
            <p:nvPr/>
          </p:nvSpPr>
          <p:spPr>
            <a:xfrm>
              <a:off x="3693294" y="3350715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1A763C-432A-4165-843D-8874E4F67465}"/>
                </a:ext>
              </a:extLst>
            </p:cNvPr>
            <p:cNvSpPr/>
            <p:nvPr/>
          </p:nvSpPr>
          <p:spPr>
            <a:xfrm>
              <a:off x="2474889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170CB4A-CA56-40F2-A7D1-2EAE91A7EC0D}"/>
                </a:ext>
              </a:extLst>
            </p:cNvPr>
            <p:cNvSpPr/>
            <p:nvPr/>
          </p:nvSpPr>
          <p:spPr>
            <a:xfrm>
              <a:off x="3082328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A837F11-7BA8-4647-A8DF-CCB882B6A04B}"/>
                </a:ext>
              </a:extLst>
            </p:cNvPr>
            <p:cNvSpPr/>
            <p:nvPr/>
          </p:nvSpPr>
          <p:spPr>
            <a:xfrm>
              <a:off x="3689767" y="3970851"/>
              <a:ext cx="557574" cy="55757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6BA24D4-2DEF-4A5E-ACB5-91C4E2BAC512}"/>
              </a:ext>
            </a:extLst>
          </p:cNvPr>
          <p:cNvGrpSpPr/>
          <p:nvPr/>
        </p:nvGrpSpPr>
        <p:grpSpPr>
          <a:xfrm>
            <a:off x="286602" y="5752691"/>
            <a:ext cx="707422" cy="879517"/>
            <a:chOff x="2374260" y="2168434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E7F1752-D11C-4DD2-88C0-E3A719FCA233}"/>
                </a:ext>
              </a:extLst>
            </p:cNvPr>
            <p:cNvSpPr/>
            <p:nvPr/>
          </p:nvSpPr>
          <p:spPr>
            <a:xfrm>
              <a:off x="2374260" y="2168434"/>
              <a:ext cx="1992957" cy="2477786"/>
            </a:xfrm>
            <a:prstGeom prst="rect">
              <a:avLst/>
            </a:prstGeom>
            <a:solidFill>
              <a:srgbClr val="D0D426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3EA5443-80C9-446C-8638-254DCE099107}"/>
                </a:ext>
              </a:extLst>
            </p:cNvPr>
            <p:cNvSpPr/>
            <p:nvPr/>
          </p:nvSpPr>
          <p:spPr>
            <a:xfrm>
              <a:off x="2598423" y="4038599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E5B7BE8-5A17-4170-8A95-C659370EF539}"/>
                </a:ext>
              </a:extLst>
            </p:cNvPr>
            <p:cNvSpPr/>
            <p:nvPr/>
          </p:nvSpPr>
          <p:spPr>
            <a:xfrm>
              <a:off x="3541951" y="28469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82329B9-7B23-4762-A7CD-2DD80BA2E643}"/>
                </a:ext>
              </a:extLst>
            </p:cNvPr>
            <p:cNvSpPr/>
            <p:nvPr/>
          </p:nvSpPr>
          <p:spPr>
            <a:xfrm>
              <a:off x="2740999" y="35181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9FC523C3-38E1-417B-B9F7-A195F3C4AB08}"/>
                </a:ext>
              </a:extLst>
            </p:cNvPr>
            <p:cNvSpPr/>
            <p:nvPr/>
          </p:nvSpPr>
          <p:spPr>
            <a:xfrm>
              <a:off x="2888776" y="3223075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EBE18618-5B1A-4DC7-8F58-8C381DA5677A}"/>
                </a:ext>
              </a:extLst>
            </p:cNvPr>
            <p:cNvSpPr/>
            <p:nvPr/>
          </p:nvSpPr>
          <p:spPr>
            <a:xfrm>
              <a:off x="2740715" y="3794623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9EEAF6-470F-41C6-AB0A-2D248E5D8D75}"/>
                </a:ext>
              </a:extLst>
            </p:cNvPr>
            <p:cNvSpPr/>
            <p:nvPr/>
          </p:nvSpPr>
          <p:spPr>
            <a:xfrm>
              <a:off x="3315790" y="3483429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E25F98D-FF29-4886-90AB-653704493B42}"/>
                </a:ext>
              </a:extLst>
            </p:cNvPr>
            <p:cNvSpPr/>
            <p:nvPr/>
          </p:nvSpPr>
          <p:spPr>
            <a:xfrm>
              <a:off x="3064202" y="343832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C06F8F9-3093-4CFC-A58F-1E8CD276A237}"/>
                </a:ext>
              </a:extLst>
            </p:cNvPr>
            <p:cNvSpPr/>
            <p:nvPr/>
          </p:nvSpPr>
          <p:spPr>
            <a:xfrm>
              <a:off x="3263805" y="316556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2A41F78-993A-4049-9ED3-C9501DB69B22}"/>
                </a:ext>
              </a:extLst>
            </p:cNvPr>
            <p:cNvSpPr/>
            <p:nvPr/>
          </p:nvSpPr>
          <p:spPr>
            <a:xfrm>
              <a:off x="2953168" y="3649708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CFFE0414-0D0C-4F3E-B542-9B452F37BE7A}"/>
                </a:ext>
              </a:extLst>
            </p:cNvPr>
            <p:cNvSpPr/>
            <p:nvPr/>
          </p:nvSpPr>
          <p:spPr>
            <a:xfrm>
              <a:off x="3416205" y="3317966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D277C22-3D94-4F52-B036-0EB4E7502422}"/>
                </a:ext>
              </a:extLst>
            </p:cNvPr>
            <p:cNvSpPr/>
            <p:nvPr/>
          </p:nvSpPr>
          <p:spPr>
            <a:xfrm>
              <a:off x="3568605" y="3470366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0A59D17-0FDE-41C6-9A30-6D09D76D514E}"/>
                </a:ext>
              </a:extLst>
            </p:cNvPr>
            <p:cNvSpPr/>
            <p:nvPr/>
          </p:nvSpPr>
          <p:spPr>
            <a:xfrm>
              <a:off x="3161555" y="3834142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5C718E0-0E8A-42E2-BD5A-14B8A22E9FB1}"/>
                </a:ext>
              </a:extLst>
            </p:cNvPr>
            <p:cNvSpPr/>
            <p:nvPr/>
          </p:nvSpPr>
          <p:spPr>
            <a:xfrm>
              <a:off x="3419992" y="3677194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C82F2A3E-60FE-4F81-97D4-12CA52D2D0D0}"/>
                </a:ext>
              </a:extLst>
            </p:cNvPr>
            <p:cNvSpPr/>
            <p:nvPr/>
          </p:nvSpPr>
          <p:spPr>
            <a:xfrm>
              <a:off x="3687286" y="3129507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B3BD3C3-9318-404B-8DE2-E4FA69A49E74}"/>
                </a:ext>
              </a:extLst>
            </p:cNvPr>
            <p:cNvSpPr/>
            <p:nvPr/>
          </p:nvSpPr>
          <p:spPr>
            <a:xfrm>
              <a:off x="2851749" y="4076341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CCCF2C9-B6DC-4750-A93D-2A5257B37F42}"/>
                </a:ext>
              </a:extLst>
            </p:cNvPr>
            <p:cNvSpPr/>
            <p:nvPr/>
          </p:nvSpPr>
          <p:spPr>
            <a:xfrm>
              <a:off x="3989726" y="2992444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B7702FF0-303C-480B-90C0-A0FFA990C388}"/>
                </a:ext>
              </a:extLst>
            </p:cNvPr>
            <p:cNvSpPr/>
            <p:nvPr/>
          </p:nvSpPr>
          <p:spPr>
            <a:xfrm>
              <a:off x="3899263" y="3538946"/>
              <a:ext cx="316076" cy="648429"/>
            </a:xfrm>
            <a:prstGeom prst="rect">
              <a:avLst/>
            </a:prstGeom>
            <a:solidFill>
              <a:schemeClr val="bg2"/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F8AF349-7D66-4466-8073-885458645596}"/>
                </a:ext>
              </a:extLst>
            </p:cNvPr>
            <p:cNvSpPr/>
            <p:nvPr/>
          </p:nvSpPr>
          <p:spPr>
            <a:xfrm>
              <a:off x="3929263" y="3618411"/>
              <a:ext cx="111034" cy="111034"/>
            </a:xfrm>
            <a:prstGeom prst="ellipse">
              <a:avLst/>
            </a:prstGeom>
            <a:solidFill>
              <a:srgbClr val="389B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055CC947-A8F6-48B6-A1B3-EF43D2DCA31C}"/>
                </a:ext>
              </a:extLst>
            </p:cNvPr>
            <p:cNvSpPr/>
            <p:nvPr/>
          </p:nvSpPr>
          <p:spPr>
            <a:xfrm>
              <a:off x="3929263" y="3800746"/>
              <a:ext cx="111034" cy="111034"/>
            </a:xfrm>
            <a:prstGeom prst="ellipse">
              <a:avLst/>
            </a:prstGeom>
            <a:solidFill>
              <a:srgbClr val="BA4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F9FCBC2B-363D-4D92-BA9E-AD060AD25E18}"/>
                </a:ext>
              </a:extLst>
            </p:cNvPr>
            <p:cNvSpPr/>
            <p:nvPr/>
          </p:nvSpPr>
          <p:spPr>
            <a:xfrm>
              <a:off x="3929263" y="3983082"/>
              <a:ext cx="111034" cy="111034"/>
            </a:xfrm>
            <a:prstGeom prst="ellipse">
              <a:avLst/>
            </a:prstGeom>
            <a:solidFill>
              <a:srgbClr val="167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7401E75-F5E6-47D1-AB8D-A92BCD6316A3}"/>
              </a:ext>
            </a:extLst>
          </p:cNvPr>
          <p:cNvGrpSpPr/>
          <p:nvPr/>
        </p:nvGrpSpPr>
        <p:grpSpPr>
          <a:xfrm>
            <a:off x="264705" y="5669309"/>
            <a:ext cx="675301" cy="839582"/>
            <a:chOff x="2374260" y="1891937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B53B62-A434-4780-9F5F-94BC6A81E361}"/>
                </a:ext>
              </a:extLst>
            </p:cNvPr>
            <p:cNvSpPr/>
            <p:nvPr/>
          </p:nvSpPr>
          <p:spPr>
            <a:xfrm>
              <a:off x="2374260" y="1891937"/>
              <a:ext cx="1992957" cy="2477786"/>
            </a:xfrm>
            <a:prstGeom prst="rect">
              <a:avLst/>
            </a:prstGeom>
            <a:solidFill>
              <a:srgbClr val="1670A2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E3911C5-0CB0-42EE-BBD4-78D0BC214D74}"/>
                </a:ext>
              </a:extLst>
            </p:cNvPr>
            <p:cNvCxnSpPr>
              <a:cxnSpLocks/>
              <a:stCxn id="69" idx="7"/>
              <a:endCxn id="70" idx="3"/>
            </p:cNvCxnSpPr>
            <p:nvPr/>
          </p:nvCxnSpPr>
          <p:spPr>
            <a:xfrm flipV="1">
              <a:off x="2778102" y="3354393"/>
              <a:ext cx="105693" cy="15073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3A1C08-E84D-47FC-8EB1-DB7B8C8329DA}"/>
                </a:ext>
              </a:extLst>
            </p:cNvPr>
            <p:cNvCxnSpPr>
              <a:stCxn id="70" idx="7"/>
              <a:endCxn id="71" idx="2"/>
            </p:cNvCxnSpPr>
            <p:nvPr/>
          </p:nvCxnSpPr>
          <p:spPr>
            <a:xfrm flipV="1">
              <a:off x="3047979" y="3106838"/>
              <a:ext cx="175455" cy="8337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1FBD6D-37F6-486C-892E-5F11C7721CAF}"/>
                </a:ext>
              </a:extLst>
            </p:cNvPr>
            <p:cNvCxnSpPr>
              <a:cxnSpLocks/>
              <a:stCxn id="72" idx="1"/>
              <a:endCxn id="71" idx="6"/>
            </p:cNvCxnSpPr>
            <p:nvPr/>
          </p:nvCxnSpPr>
          <p:spPr>
            <a:xfrm flipH="1" flipV="1">
              <a:off x="3455626" y="3106838"/>
              <a:ext cx="170050" cy="1014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68FF1E6-6D44-46A9-BB82-7C9F31898556}"/>
                </a:ext>
              </a:extLst>
            </p:cNvPr>
            <p:cNvCxnSpPr>
              <a:cxnSpLocks/>
              <a:endCxn id="73" idx="3"/>
            </p:cNvCxnSpPr>
            <p:nvPr/>
          </p:nvCxnSpPr>
          <p:spPr>
            <a:xfrm flipV="1">
              <a:off x="3836457" y="3162860"/>
              <a:ext cx="176700" cy="934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3567CF2A-001F-45AE-A9B2-08EC86E14694}"/>
                </a:ext>
              </a:extLst>
            </p:cNvPr>
            <p:cNvSpPr/>
            <p:nvPr/>
          </p:nvSpPr>
          <p:spPr>
            <a:xfrm>
              <a:off x="2579914" y="347112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41AC5D9-DE23-4870-9A84-9D937EE9A996}"/>
                </a:ext>
              </a:extLst>
            </p:cNvPr>
            <p:cNvSpPr/>
            <p:nvPr/>
          </p:nvSpPr>
          <p:spPr>
            <a:xfrm>
              <a:off x="2849791" y="3156205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8D03B244-2C29-46D9-97EF-81C7B14D388D}"/>
                </a:ext>
              </a:extLst>
            </p:cNvPr>
            <p:cNvSpPr/>
            <p:nvPr/>
          </p:nvSpPr>
          <p:spPr>
            <a:xfrm>
              <a:off x="3223434" y="299074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8FCCB53E-4328-47DA-82B0-EDCC367F3477}"/>
                </a:ext>
              </a:extLst>
            </p:cNvPr>
            <p:cNvSpPr/>
            <p:nvPr/>
          </p:nvSpPr>
          <p:spPr>
            <a:xfrm rot="20013473">
              <a:off x="3619639" y="3129108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572C052F-BB5F-4DB0-8097-F59D93A5F927}"/>
                </a:ext>
              </a:extLst>
            </p:cNvPr>
            <p:cNvSpPr/>
            <p:nvPr/>
          </p:nvSpPr>
          <p:spPr>
            <a:xfrm>
              <a:off x="3979153" y="2964672"/>
              <a:ext cx="232192" cy="232192"/>
            </a:xfrm>
            <a:prstGeom prst="ellipse">
              <a:avLst/>
            </a:prstGeom>
            <a:solidFill>
              <a:srgbClr val="B75E15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01EE89-D2A0-42AF-80CF-2CC84C86D07A}"/>
              </a:ext>
            </a:extLst>
          </p:cNvPr>
          <p:cNvGrpSpPr/>
          <p:nvPr/>
        </p:nvGrpSpPr>
        <p:grpSpPr>
          <a:xfrm>
            <a:off x="264705" y="5555565"/>
            <a:ext cx="675301" cy="839582"/>
            <a:chOff x="2374260" y="1615440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835FFA4-51AB-4C71-9DA4-2E04B7C52194}"/>
                </a:ext>
              </a:extLst>
            </p:cNvPr>
            <p:cNvSpPr/>
            <p:nvPr/>
          </p:nvSpPr>
          <p:spPr>
            <a:xfrm>
              <a:off x="2374260" y="1615440"/>
              <a:ext cx="1992957" cy="2477786"/>
            </a:xfrm>
            <a:prstGeom prst="rect">
              <a:avLst/>
            </a:prstGeom>
            <a:solidFill>
              <a:srgbClr val="B75E15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8CFF6A49-C582-41E8-BF5A-AED1EAFBAE52}"/>
                </a:ext>
              </a:extLst>
            </p:cNvPr>
            <p:cNvCxnSpPr/>
            <p:nvPr/>
          </p:nvCxnSpPr>
          <p:spPr>
            <a:xfrm flipV="1">
              <a:off x="2723606" y="2351314"/>
              <a:ext cx="0" cy="133251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9939403C-219B-4090-B311-E256C1C61E66}"/>
                </a:ext>
              </a:extLst>
            </p:cNvPr>
            <p:cNvCxnSpPr/>
            <p:nvPr/>
          </p:nvCxnSpPr>
          <p:spPr>
            <a:xfrm>
              <a:off x="2717074" y="3683824"/>
              <a:ext cx="14042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D0DFF4E-70EC-4BC6-BE90-DC3E17801C15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407327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DE29510-1EB2-45B9-84BA-3BA17A4D5916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3146070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79A3DAF-EBCC-4B21-BC69-28406A4B3A30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884813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142D1C9-6BCE-4953-A635-9D60FF23FBC2}"/>
                </a:ext>
              </a:extLst>
            </p:cNvPr>
            <p:cNvCxnSpPr>
              <a:cxnSpLocks/>
            </p:cNvCxnSpPr>
            <p:nvPr/>
          </p:nvCxnSpPr>
          <p:spPr>
            <a:xfrm>
              <a:off x="2668089" y="2623556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8F55B48E-F08A-48F3-9264-4A801AE5D9A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71008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236E753-E04B-41BD-8F3A-8770C419B39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2857500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24819C0-E6DF-45C2-9329-35A59EDB8369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484516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AD6DF3F0-E43A-4708-8CDA-F9E020652DF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798025" y="3683824"/>
              <a:ext cx="11103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73D83CC-3BC4-4B17-979E-FC777FD33FFF}"/>
              </a:ext>
            </a:extLst>
          </p:cNvPr>
          <p:cNvGrpSpPr/>
          <p:nvPr/>
        </p:nvGrpSpPr>
        <p:grpSpPr>
          <a:xfrm>
            <a:off x="264705" y="5427212"/>
            <a:ext cx="675301" cy="839582"/>
            <a:chOff x="4705434" y="1070383"/>
            <a:chExt cx="1992957" cy="2477786"/>
          </a:xfrm>
          <a:scene3d>
            <a:camera prst="isometricOffAxis2Top"/>
            <a:lightRig rig="threePt" dir="t"/>
          </a:scene3d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BF645F00-08A4-4BF6-A037-CCB200B41EE3}"/>
                </a:ext>
              </a:extLst>
            </p:cNvPr>
            <p:cNvSpPr/>
            <p:nvPr/>
          </p:nvSpPr>
          <p:spPr>
            <a:xfrm>
              <a:off x="4705434" y="1070383"/>
              <a:ext cx="1992957" cy="2477786"/>
            </a:xfrm>
            <a:prstGeom prst="rect">
              <a:avLst/>
            </a:prstGeom>
            <a:solidFill>
              <a:srgbClr val="BA4A77">
                <a:alpha val="8392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9104AC85-5CDF-4D80-A1B4-D6589F4DA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1088" y="1494650"/>
              <a:ext cx="1631430" cy="1662212"/>
            </a:xfrm>
            <a:prstGeom prst="rect">
              <a:avLst/>
            </a:prstGeom>
          </p:spPr>
        </p:pic>
      </p:grpSp>
      <p:pic>
        <p:nvPicPr>
          <p:cNvPr id="89" name="Picture 88">
            <a:extLst>
              <a:ext uri="{FF2B5EF4-FFF2-40B4-BE49-F238E27FC236}">
                <a16:creationId xmlns:a16="http://schemas.microsoft.com/office/drawing/2014/main" id="{569AA969-164D-4681-8A6A-77AA4100D9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28887" y="1727826"/>
            <a:ext cx="7134224" cy="445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762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B82A1-0C9B-477E-A4C2-A471A69D9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 – customize elements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CFF108-80AE-4C9A-870D-75ACB4940870}"/>
              </a:ext>
            </a:extLst>
          </p:cNvPr>
          <p:cNvSpPr txBox="1"/>
          <p:nvPr/>
        </p:nvSpPr>
        <p:spPr>
          <a:xfrm>
            <a:off x="838200" y="2124440"/>
            <a:ext cx="2347737" cy="3534868"/>
          </a:xfrm>
          <a:prstGeom prst="roundRect">
            <a:avLst>
              <a:gd name="adj" fmla="val 13327"/>
            </a:avLst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+ theme(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EA88AE"/>
                </a:solidFill>
                <a:latin typeface="Consolas" panose="020B0609020204030204" pitchFamily="49" charset="0"/>
              </a:rPr>
              <a:t>plot,</a:t>
            </a: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E89A59"/>
                </a:solidFill>
                <a:latin typeface="Consolas" panose="020B0609020204030204" pitchFamily="49" charset="0"/>
              </a:rPr>
              <a:t>text,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5BAAD3"/>
                </a:solidFill>
                <a:latin typeface="Consolas" panose="020B0609020204030204" pitchFamily="49" charset="0"/>
              </a:rPr>
              <a:t>panel,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5BCBAB"/>
                </a:solidFill>
                <a:latin typeface="Consolas" panose="020B0609020204030204" pitchFamily="49" charset="0"/>
              </a:rPr>
              <a:t>axis,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legend,</a:t>
            </a:r>
          </a:p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b="1" dirty="0">
                <a:solidFill>
                  <a:srgbClr val="F2C357"/>
                </a:solidFill>
                <a:latin typeface="Consolas" panose="020B0609020204030204" pitchFamily="49" charset="0"/>
              </a:rPr>
              <a:t>gridlines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36AF86E-929B-4A9A-BB8F-9EE1DA126E16}"/>
              </a:ext>
            </a:extLst>
          </p:cNvPr>
          <p:cNvSpPr/>
          <p:nvPr/>
        </p:nvSpPr>
        <p:spPr>
          <a:xfrm>
            <a:off x="4937729" y="1994784"/>
            <a:ext cx="5195734" cy="3632695"/>
          </a:xfrm>
          <a:prstGeom prst="roundRect">
            <a:avLst>
              <a:gd name="adj" fmla="val 1016"/>
            </a:avLst>
          </a:prstGeom>
          <a:solidFill>
            <a:srgbClr val="FBFBF7"/>
          </a:solidFill>
          <a:ln w="38100">
            <a:solidFill>
              <a:srgbClr val="EA88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88525B-C7D0-4057-9A8E-A8A9F543E479}"/>
              </a:ext>
            </a:extLst>
          </p:cNvPr>
          <p:cNvCxnSpPr/>
          <p:nvPr/>
        </p:nvCxnSpPr>
        <p:spPr>
          <a:xfrm>
            <a:off x="5663821" y="2402006"/>
            <a:ext cx="0" cy="2545307"/>
          </a:xfrm>
          <a:prstGeom prst="line">
            <a:avLst/>
          </a:prstGeom>
          <a:ln w="28575">
            <a:solidFill>
              <a:srgbClr val="5BCBAB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88A98D-F64F-4021-9E0D-5F930BC53A65}"/>
              </a:ext>
            </a:extLst>
          </p:cNvPr>
          <p:cNvCxnSpPr/>
          <p:nvPr/>
        </p:nvCxnSpPr>
        <p:spPr>
          <a:xfrm>
            <a:off x="5663821" y="4940490"/>
            <a:ext cx="3459707" cy="0"/>
          </a:xfrm>
          <a:prstGeom prst="line">
            <a:avLst/>
          </a:prstGeom>
          <a:ln w="28575">
            <a:solidFill>
              <a:srgbClr val="5BCBAB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69DAD97-7DA5-4D29-8779-CDBF3DA691CC}"/>
              </a:ext>
            </a:extLst>
          </p:cNvPr>
          <p:cNvSpPr/>
          <p:nvPr/>
        </p:nvSpPr>
        <p:spPr>
          <a:xfrm>
            <a:off x="9123528" y="2886502"/>
            <a:ext cx="620971" cy="1371600"/>
          </a:xfrm>
          <a:prstGeom prst="rect">
            <a:avLst/>
          </a:prstGeom>
          <a:solidFill>
            <a:schemeClr val="accent1">
              <a:alpha val="32000"/>
            </a:schemeClr>
          </a:solidFill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206EED1-FEAB-4999-8972-53A8B4ECFF90}"/>
              </a:ext>
            </a:extLst>
          </p:cNvPr>
          <p:cNvSpPr/>
          <p:nvPr/>
        </p:nvSpPr>
        <p:spPr>
          <a:xfrm>
            <a:off x="5718413" y="2453193"/>
            <a:ext cx="3309581" cy="2436110"/>
          </a:xfrm>
          <a:prstGeom prst="rect">
            <a:avLst/>
          </a:prstGeom>
          <a:solidFill>
            <a:srgbClr val="79CFF5">
              <a:alpha val="1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33266A4-E3F1-4CEA-A74E-EC8E3FB3979B}"/>
              </a:ext>
            </a:extLst>
          </p:cNvPr>
          <p:cNvCxnSpPr/>
          <p:nvPr/>
        </p:nvCxnSpPr>
        <p:spPr>
          <a:xfrm>
            <a:off x="6219806" y="2453193"/>
            <a:ext cx="0" cy="243611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E170FDA-1BC3-47C1-B3DA-BF79DA2E9408}"/>
              </a:ext>
            </a:extLst>
          </p:cNvPr>
          <p:cNvCxnSpPr/>
          <p:nvPr/>
        </p:nvCxnSpPr>
        <p:spPr>
          <a:xfrm>
            <a:off x="7079615" y="2453193"/>
            <a:ext cx="0" cy="243611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1CAE11E-5147-439F-B186-F10A63E24AA0}"/>
              </a:ext>
            </a:extLst>
          </p:cNvPr>
          <p:cNvCxnSpPr/>
          <p:nvPr/>
        </p:nvCxnSpPr>
        <p:spPr>
          <a:xfrm>
            <a:off x="7939424" y="2453193"/>
            <a:ext cx="0" cy="243611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1A45D5D-96D5-4241-BF4F-AD89A72C7716}"/>
              </a:ext>
            </a:extLst>
          </p:cNvPr>
          <p:cNvCxnSpPr/>
          <p:nvPr/>
        </p:nvCxnSpPr>
        <p:spPr>
          <a:xfrm>
            <a:off x="8799234" y="2453193"/>
            <a:ext cx="0" cy="243611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FE54E79-CDB8-4B72-A48E-7CA087694168}"/>
              </a:ext>
            </a:extLst>
          </p:cNvPr>
          <p:cNvCxnSpPr>
            <a:cxnSpLocks/>
          </p:cNvCxnSpPr>
          <p:nvPr/>
        </p:nvCxnSpPr>
        <p:spPr>
          <a:xfrm>
            <a:off x="5718413" y="2886502"/>
            <a:ext cx="3309581" cy="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DFD50D3-7E8D-4643-8329-D5D320C4A097}"/>
              </a:ext>
            </a:extLst>
          </p:cNvPr>
          <p:cNvCxnSpPr>
            <a:cxnSpLocks/>
          </p:cNvCxnSpPr>
          <p:nvPr/>
        </p:nvCxnSpPr>
        <p:spPr>
          <a:xfrm>
            <a:off x="5718413" y="3640820"/>
            <a:ext cx="3309581" cy="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A2E0DC3-E24A-4E07-8C94-CB7D16C7A774}"/>
              </a:ext>
            </a:extLst>
          </p:cNvPr>
          <p:cNvCxnSpPr>
            <a:cxnSpLocks/>
          </p:cNvCxnSpPr>
          <p:nvPr/>
        </p:nvCxnSpPr>
        <p:spPr>
          <a:xfrm>
            <a:off x="5718413" y="4395138"/>
            <a:ext cx="3309581" cy="0"/>
          </a:xfrm>
          <a:prstGeom prst="line">
            <a:avLst/>
          </a:prstGeom>
          <a:ln>
            <a:solidFill>
              <a:srgbClr val="F2C357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913F74DA-D29D-41F1-B485-8096B193CAA5}"/>
              </a:ext>
            </a:extLst>
          </p:cNvPr>
          <p:cNvSpPr/>
          <p:nvPr/>
        </p:nvSpPr>
        <p:spPr>
          <a:xfrm>
            <a:off x="5242383" y="2599633"/>
            <a:ext cx="196514" cy="2082373"/>
          </a:xfrm>
          <a:prstGeom prst="rect">
            <a:avLst/>
          </a:prstGeom>
          <a:noFill/>
          <a:ln w="38100" cap="flat" cmpd="sng" algn="ctr">
            <a:solidFill>
              <a:srgbClr val="E89A59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0CB8F4A-C105-45A8-97E1-204B4ACC1C54}"/>
              </a:ext>
            </a:extLst>
          </p:cNvPr>
          <p:cNvSpPr/>
          <p:nvPr/>
        </p:nvSpPr>
        <p:spPr>
          <a:xfrm rot="5400000">
            <a:off x="6185312" y="1177270"/>
            <a:ext cx="196514" cy="2082373"/>
          </a:xfrm>
          <a:prstGeom prst="rect">
            <a:avLst/>
          </a:prstGeom>
          <a:noFill/>
          <a:ln w="38100" cap="flat" cmpd="sng" algn="ctr">
            <a:solidFill>
              <a:srgbClr val="E89A59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7B58343-391C-4BCF-AC8A-DB6B308982BD}"/>
              </a:ext>
            </a:extLst>
          </p:cNvPr>
          <p:cNvSpPr/>
          <p:nvPr/>
        </p:nvSpPr>
        <p:spPr>
          <a:xfrm rot="5400000">
            <a:off x="7437338" y="4183169"/>
            <a:ext cx="196514" cy="2082373"/>
          </a:xfrm>
          <a:prstGeom prst="rect">
            <a:avLst/>
          </a:prstGeom>
          <a:noFill/>
          <a:ln w="38100" cap="flat" cmpd="sng" algn="ctr">
            <a:solidFill>
              <a:srgbClr val="E89A59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537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Hands on activity</a:t>
            </a: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6A9607C6-0748-4A59-A022-F8BFB7259C9F}"/>
              </a:ext>
            </a:extLst>
          </p:cNvPr>
          <p:cNvSpPr txBox="1">
            <a:spLocks/>
          </p:cNvSpPr>
          <p:nvPr/>
        </p:nvSpPr>
        <p:spPr>
          <a:xfrm>
            <a:off x="838200" y="276621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3200" dirty="0"/>
              <a:t>Modify the `</a:t>
            </a:r>
            <a:r>
              <a:rPr lang="en-US" sz="3200" dirty="0" err="1"/>
              <a:t>theme_AFS</a:t>
            </a:r>
            <a:r>
              <a:rPr lang="en-US" sz="3200" dirty="0"/>
              <a:t>()` code to create a custom </a:t>
            </a:r>
            <a:r>
              <a:rPr lang="en-US" sz="3200" dirty="0" err="1"/>
              <a:t>ggplot</a:t>
            </a:r>
            <a:r>
              <a:rPr lang="en-US" sz="3200" dirty="0"/>
              <a:t> theme and apply to the black drum lengths by months plot</a:t>
            </a:r>
          </a:p>
        </p:txBody>
      </p:sp>
    </p:spTree>
    <p:extLst>
      <p:ext uri="{BB962C8B-B14F-4D97-AF65-F5344CB8AC3E}">
        <p14:creationId xmlns:p14="http://schemas.microsoft.com/office/powerpoint/2010/main" val="2744314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63BF2-86DD-96BF-0F31-30F9C4FBA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5 Minute Break</a:t>
            </a:r>
          </a:p>
        </p:txBody>
      </p:sp>
    </p:spTree>
    <p:extLst>
      <p:ext uri="{BB962C8B-B14F-4D97-AF65-F5344CB8AC3E}">
        <p14:creationId xmlns:p14="http://schemas.microsoft.com/office/powerpoint/2010/main" val="2057435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85AA5-4C9B-FC70-0D89-A4C4922178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ggplot2::</a:t>
            </a:r>
            <a:r>
              <a:rPr lang="en-US" dirty="0" err="1"/>
              <a:t>ggplot</a:t>
            </a:r>
            <a:r>
              <a:rPr lang="en-US" dirty="0"/>
              <a:t>()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A4BD47B-5538-429F-8C71-363C9D71E9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Plotting the “grammar of graphics” way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D819353-ACE7-40AE-9323-0E93972676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77" y="3602038"/>
            <a:ext cx="2471646" cy="285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1C237DB-C1C7-46EB-B51E-D25BFBBF1D07}"/>
              </a:ext>
            </a:extLst>
          </p:cNvPr>
          <p:cNvSpPr/>
          <p:nvPr/>
        </p:nvSpPr>
        <p:spPr>
          <a:xfrm>
            <a:off x="12784274" y="2886588"/>
            <a:ext cx="906334" cy="1126819"/>
          </a:xfrm>
          <a:prstGeom prst="rect">
            <a:avLst/>
          </a:prstGeom>
          <a:solidFill>
            <a:srgbClr val="C38D13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BFFA7F1-3597-414E-B5D6-9B2CF93FB2AE}"/>
              </a:ext>
            </a:extLst>
          </p:cNvPr>
          <p:cNvSpPr/>
          <p:nvPr/>
        </p:nvSpPr>
        <p:spPr>
          <a:xfrm>
            <a:off x="12784274" y="2726413"/>
            <a:ext cx="906334" cy="1126819"/>
          </a:xfrm>
          <a:prstGeom prst="rect">
            <a:avLst/>
          </a:prstGeom>
          <a:solidFill>
            <a:srgbClr val="389BC8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solidFill>
                <a:schemeClr val="bg2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47A666A-A2C0-4570-9572-82FF32328E38}"/>
              </a:ext>
            </a:extLst>
          </p:cNvPr>
          <p:cNvSpPr/>
          <p:nvPr/>
        </p:nvSpPr>
        <p:spPr>
          <a:xfrm>
            <a:off x="12784274" y="2552711"/>
            <a:ext cx="906334" cy="1126819"/>
          </a:xfrm>
          <a:prstGeom prst="rect">
            <a:avLst/>
          </a:prstGeom>
          <a:solidFill>
            <a:srgbClr val="169674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D5BBE54-EC71-49C1-ACFC-1BE10F725EF1}"/>
              </a:ext>
            </a:extLst>
          </p:cNvPr>
          <p:cNvSpPr/>
          <p:nvPr/>
        </p:nvSpPr>
        <p:spPr>
          <a:xfrm>
            <a:off x="12784274" y="2379009"/>
            <a:ext cx="906334" cy="1126819"/>
          </a:xfrm>
          <a:prstGeom prst="rect">
            <a:avLst/>
          </a:prstGeom>
          <a:solidFill>
            <a:srgbClr val="D0D426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A1C212-D15F-41C4-A3AA-439B63692AB0}"/>
              </a:ext>
            </a:extLst>
          </p:cNvPr>
          <p:cNvSpPr/>
          <p:nvPr/>
        </p:nvSpPr>
        <p:spPr>
          <a:xfrm>
            <a:off x="12784274" y="2201680"/>
            <a:ext cx="906334" cy="1126819"/>
          </a:xfrm>
          <a:prstGeom prst="rect">
            <a:avLst/>
          </a:prstGeom>
          <a:solidFill>
            <a:srgbClr val="1670A2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C7B47B-F46A-47BB-A527-E9953C5E8D51}"/>
              </a:ext>
            </a:extLst>
          </p:cNvPr>
          <p:cNvSpPr/>
          <p:nvPr/>
        </p:nvSpPr>
        <p:spPr>
          <a:xfrm>
            <a:off x="12784274" y="2021338"/>
            <a:ext cx="906334" cy="1126819"/>
          </a:xfrm>
          <a:prstGeom prst="rect">
            <a:avLst/>
          </a:prstGeom>
          <a:solidFill>
            <a:srgbClr val="B75E15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E87B5CC-0FD8-4D24-B641-8D4DA7058819}"/>
              </a:ext>
            </a:extLst>
          </p:cNvPr>
          <p:cNvSpPr/>
          <p:nvPr/>
        </p:nvSpPr>
        <p:spPr>
          <a:xfrm>
            <a:off x="12784274" y="1835797"/>
            <a:ext cx="906334" cy="1126819"/>
          </a:xfrm>
          <a:prstGeom prst="rect">
            <a:avLst/>
          </a:prstGeom>
          <a:solidFill>
            <a:srgbClr val="BA4A77">
              <a:alpha val="83922"/>
            </a:srgbClr>
          </a:solidFill>
          <a:ln>
            <a:noFill/>
          </a:ln>
          <a:scene3d>
            <a:camera prst="isometricOffAxis2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4971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7DFF8-1856-1AA8-D5DE-99346C293B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Group Project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5D9EE1F-A970-4504-9E99-C24BE07B62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1424"/>
            <a:ext cx="9144000" cy="1476375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dirty="0"/>
              <a:t>Choose a dataset and create the plots as instructed, then improve them based on what you learned today</a:t>
            </a:r>
          </a:p>
        </p:txBody>
      </p:sp>
    </p:spTree>
    <p:extLst>
      <p:ext uri="{BB962C8B-B14F-4D97-AF65-F5344CB8AC3E}">
        <p14:creationId xmlns:p14="http://schemas.microsoft.com/office/powerpoint/2010/main" val="271958870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A66BA-B772-488E-AD9C-A26AA9CE7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Taylor Swift Eras Tour Setlist Dataset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2904F5-4EF6-442F-9153-0443EC9FB2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62224"/>
            <a:ext cx="4175272" cy="3306763"/>
          </a:xfrm>
        </p:spPr>
        <p:txBody>
          <a:bodyPr/>
          <a:lstStyle/>
          <a:p>
            <a:r>
              <a:rPr lang="en-US" b="1" dirty="0"/>
              <a:t>Goal: Create one or more plots to communicate what contributes to the popularity of songs within the setlist. 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collected from Spotify’s Eras Tour Setlist Playlist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“./Day1/Project/TS_Eras_Exploration.csv”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4" descr="Taylor Swift | The Eras Tour Additional U.S. Dates Announced">
            <a:extLst>
              <a:ext uri="{FF2B5EF4-FFF2-40B4-BE49-F238E27FC236}">
                <a16:creationId xmlns:a16="http://schemas.microsoft.com/office/drawing/2014/main" id="{A54DDEC3-8147-4C80-9C24-C14DFA4EB10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679" y="987425"/>
            <a:ext cx="3655218" cy="487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8007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3AC4C-3897-481D-AE4C-AC608671E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Drum Age and Lengths Dataset</a:t>
            </a:r>
          </a:p>
        </p:txBody>
      </p:sp>
      <p:pic>
        <p:nvPicPr>
          <p:cNvPr id="1032" name="Picture 8" descr="Maryland Fish Facts">
            <a:extLst>
              <a:ext uri="{FF2B5EF4-FFF2-40B4-BE49-F238E27FC236}">
                <a16:creationId xmlns:a16="http://schemas.microsoft.com/office/drawing/2014/main" id="{FE5D460E-3695-4DD8-B687-D32301161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9413" y="1323975"/>
            <a:ext cx="6200037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B88CF3DA-EC76-4AA6-B9E5-81D485E20890}"/>
              </a:ext>
            </a:extLst>
          </p:cNvPr>
          <p:cNvSpPr txBox="1">
            <a:spLocks/>
          </p:cNvSpPr>
          <p:nvPr/>
        </p:nvSpPr>
        <p:spPr>
          <a:xfrm>
            <a:off x="839788" y="2562224"/>
            <a:ext cx="4458076" cy="3306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Goal: Describe the demographics of the sampled Black Drum from Virginia in 2001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Biological data for Black Drum from Virginia waters of the Atlantic Ocean in 2001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“./Day1/Project/ BlackDrum2001_Exploration.qmd”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24951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56809-456A-4C68-BD72-45436ED7F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data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76F8020-79C7-46F0-915C-F210867E86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7737455"/>
              </p:ext>
            </p:extLst>
          </p:nvPr>
        </p:nvGraphicFramePr>
        <p:xfrm>
          <a:off x="533402" y="1938865"/>
          <a:ext cx="6358215" cy="30039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2157">
                  <a:extLst>
                    <a:ext uri="{9D8B030D-6E8A-4147-A177-3AD203B41FA5}">
                      <a16:colId xmlns:a16="http://schemas.microsoft.com/office/drawing/2014/main" val="3504418999"/>
                    </a:ext>
                  </a:extLst>
                </a:gridCol>
                <a:gridCol w="1324535">
                  <a:extLst>
                    <a:ext uri="{9D8B030D-6E8A-4147-A177-3AD203B41FA5}">
                      <a16:colId xmlns:a16="http://schemas.microsoft.com/office/drawing/2014/main" val="993322336"/>
                    </a:ext>
                  </a:extLst>
                </a:gridCol>
                <a:gridCol w="1331259">
                  <a:extLst>
                    <a:ext uri="{9D8B030D-6E8A-4147-A177-3AD203B41FA5}">
                      <a16:colId xmlns:a16="http://schemas.microsoft.com/office/drawing/2014/main" val="3701625383"/>
                    </a:ext>
                  </a:extLst>
                </a:gridCol>
                <a:gridCol w="1364876">
                  <a:extLst>
                    <a:ext uri="{9D8B030D-6E8A-4147-A177-3AD203B41FA5}">
                      <a16:colId xmlns:a16="http://schemas.microsoft.com/office/drawing/2014/main" val="438995787"/>
                    </a:ext>
                  </a:extLst>
                </a:gridCol>
                <a:gridCol w="1425388">
                  <a:extLst>
                    <a:ext uri="{9D8B030D-6E8A-4147-A177-3AD203B41FA5}">
                      <a16:colId xmlns:a16="http://schemas.microsoft.com/office/drawing/2014/main" val="3394799069"/>
                    </a:ext>
                  </a:extLst>
                </a:gridCol>
              </a:tblGrid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FishID_004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407211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198130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780749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4918653"/>
                  </a:ext>
                </a:extLst>
              </a:tr>
              <a:tr h="600781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6840766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68E17D6-6932-461C-8797-77E1A30D5D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626302"/>
              </p:ext>
            </p:extLst>
          </p:nvPr>
        </p:nvGraphicFramePr>
        <p:xfrm>
          <a:off x="7819465" y="1938864"/>
          <a:ext cx="2709582" cy="3978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8017">
                  <a:extLst>
                    <a:ext uri="{9D8B030D-6E8A-4147-A177-3AD203B41FA5}">
                      <a16:colId xmlns:a16="http://schemas.microsoft.com/office/drawing/2014/main" val="3802060891"/>
                    </a:ext>
                  </a:extLst>
                </a:gridCol>
                <a:gridCol w="995881">
                  <a:extLst>
                    <a:ext uri="{9D8B030D-6E8A-4147-A177-3AD203B41FA5}">
                      <a16:colId xmlns:a16="http://schemas.microsoft.com/office/drawing/2014/main" val="1260019162"/>
                    </a:ext>
                  </a:extLst>
                </a:gridCol>
                <a:gridCol w="765684">
                  <a:extLst>
                    <a:ext uri="{9D8B030D-6E8A-4147-A177-3AD203B41FA5}">
                      <a16:colId xmlns:a16="http://schemas.microsoft.com/office/drawing/2014/main" val="2667717456"/>
                    </a:ext>
                  </a:extLst>
                </a:gridCol>
              </a:tblGrid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Month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FishID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993256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28925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76057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342671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0181875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4322818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750692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2270508"/>
                  </a:ext>
                </a:extLst>
              </a:tr>
              <a:tr h="442031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75081"/>
                  </a:ext>
                </a:extLst>
              </a:tr>
            </a:tbl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B3F1B47-4876-465B-9336-CE511CDBB88E}"/>
              </a:ext>
            </a:extLst>
          </p:cNvPr>
          <p:cNvCxnSpPr>
            <a:cxnSpLocks/>
          </p:cNvCxnSpPr>
          <p:nvPr/>
        </p:nvCxnSpPr>
        <p:spPr>
          <a:xfrm>
            <a:off x="533402" y="5365376"/>
            <a:ext cx="635821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AB2E0FA-2345-4193-8B25-09B151F735B7}"/>
              </a:ext>
            </a:extLst>
          </p:cNvPr>
          <p:cNvCxnSpPr/>
          <p:nvPr/>
        </p:nvCxnSpPr>
        <p:spPr>
          <a:xfrm>
            <a:off x="11084574" y="1938864"/>
            <a:ext cx="0" cy="39782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BAD1873-A8CD-44E9-847F-105F20ABE1AA}"/>
              </a:ext>
            </a:extLst>
          </p:cNvPr>
          <p:cNvSpPr txBox="1"/>
          <p:nvPr/>
        </p:nvSpPr>
        <p:spPr>
          <a:xfrm>
            <a:off x="3129704" y="5178924"/>
            <a:ext cx="1165610" cy="372904"/>
          </a:xfrm>
          <a:prstGeom prst="roundRect">
            <a:avLst>
              <a:gd name="adj" fmla="val 2749"/>
            </a:avLst>
          </a:prstGeom>
          <a:solidFill>
            <a:srgbClr val="FBFBF7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pc="750" dirty="0"/>
              <a:t>Wide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5399FD-ADF9-4FF1-AF6A-B510F14438EF}"/>
              </a:ext>
            </a:extLst>
          </p:cNvPr>
          <p:cNvSpPr txBox="1"/>
          <p:nvPr/>
        </p:nvSpPr>
        <p:spPr>
          <a:xfrm>
            <a:off x="10825386" y="3062297"/>
            <a:ext cx="518376" cy="1731411"/>
          </a:xfrm>
          <a:prstGeom prst="roundRect">
            <a:avLst>
              <a:gd name="adj" fmla="val 2749"/>
            </a:avLst>
          </a:prstGeom>
          <a:solidFill>
            <a:srgbClr val="FBFBF7"/>
          </a:solidFill>
          <a:ln>
            <a:noFill/>
          </a:ln>
        </p:spPr>
        <p:txBody>
          <a:bodyPr vert="wordArtVert" wrap="square" rtlCol="0">
            <a:spAutoFit/>
          </a:bodyPr>
          <a:lstStyle/>
          <a:p>
            <a:pPr algn="ctr"/>
            <a:r>
              <a:rPr lang="en-US" dirty="0"/>
              <a:t>Long</a:t>
            </a:r>
          </a:p>
        </p:txBody>
      </p:sp>
    </p:spTree>
    <p:extLst>
      <p:ext uri="{BB962C8B-B14F-4D97-AF65-F5344CB8AC3E}">
        <p14:creationId xmlns:p14="http://schemas.microsoft.com/office/powerpoint/2010/main" val="126131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4" name="Table 12">
            <a:extLst>
              <a:ext uri="{FF2B5EF4-FFF2-40B4-BE49-F238E27FC236}">
                <a16:creationId xmlns:a16="http://schemas.microsoft.com/office/drawing/2014/main" id="{0D419BBF-3EF6-44F2-A714-B92028355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918325"/>
              </p:ext>
            </p:extLst>
          </p:nvPr>
        </p:nvGraphicFramePr>
        <p:xfrm>
          <a:off x="838199" y="2408980"/>
          <a:ext cx="3818022" cy="26147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72674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FishID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TL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4934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3256C20C-F8CD-4A48-9202-0FB149B11A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277465"/>
              </p:ext>
            </p:extLst>
          </p:nvPr>
        </p:nvGraphicFramePr>
        <p:xfrm>
          <a:off x="838199" y="2408980"/>
          <a:ext cx="3818022" cy="26147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72674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FishID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2655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12">
            <a:extLst>
              <a:ext uri="{FF2B5EF4-FFF2-40B4-BE49-F238E27FC236}">
                <a16:creationId xmlns:a16="http://schemas.microsoft.com/office/drawing/2014/main" id="{89A3AC32-B328-42A0-8EF4-F4A6C8D514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004752"/>
              </p:ext>
            </p:extLst>
          </p:nvPr>
        </p:nvGraphicFramePr>
        <p:xfrm>
          <a:off x="838199" y="2408980"/>
          <a:ext cx="3818022" cy="26147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72674">
                  <a:extLst>
                    <a:ext uri="{9D8B030D-6E8A-4147-A177-3AD203B41FA5}">
                      <a16:colId xmlns:a16="http://schemas.microsoft.com/office/drawing/2014/main" val="3453850132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320246703"/>
                    </a:ext>
                  </a:extLst>
                </a:gridCol>
                <a:gridCol w="1272674">
                  <a:extLst>
                    <a:ext uri="{9D8B030D-6E8A-4147-A177-3AD203B41FA5}">
                      <a16:colId xmlns:a16="http://schemas.microsoft.com/office/drawing/2014/main" val="2379446252"/>
                    </a:ext>
                  </a:extLst>
                </a:gridCol>
              </a:tblGrid>
              <a:tr h="419317">
                <a:tc>
                  <a:txBody>
                    <a:bodyPr/>
                    <a:lstStyle/>
                    <a:p>
                      <a:r>
                        <a:rPr lang="en-US" sz="2800" b="1" dirty="0" err="1"/>
                        <a:t>FishID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x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737283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5341750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1671572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5348478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3104041"/>
                  </a:ext>
                </a:extLst>
              </a:tr>
              <a:tr h="419317">
                <a:tc>
                  <a:txBody>
                    <a:bodyPr/>
                    <a:lstStyle/>
                    <a:p>
                      <a:r>
                        <a:rPr lang="en-US" dirty="0"/>
                        <a:t>005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3487881"/>
                  </a:ext>
                </a:extLst>
              </a:tr>
            </a:tbl>
          </a:graphicData>
        </a:graphic>
      </p:graphicFrame>
      <p:sp>
        <p:nvSpPr>
          <p:cNvPr id="9" name="Title 8">
            <a:extLst>
              <a:ext uri="{FF2B5EF4-FFF2-40B4-BE49-F238E27FC236}">
                <a16:creationId xmlns:a16="http://schemas.microsoft.com/office/drawing/2014/main" id="{3594256B-A160-4D3A-84FF-B59DC43A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properties </a:t>
            </a:r>
            <a:r>
              <a:rPr lang="en-US" dirty="0">
                <a:sym typeface="Wingdings" panose="05000000000000000000" pitchFamily="2" charset="2"/>
              </a:rPr>
              <a:t> Visual properties</a:t>
            </a:r>
            <a:endParaRPr lang="en-US" dirty="0"/>
          </a:p>
        </p:txBody>
      </p: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435269C3-BA28-4606-BF51-61E47C5FFF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24268638"/>
              </p:ext>
            </p:extLst>
          </p:nvPr>
        </p:nvGraphicFramePr>
        <p:xfrm>
          <a:off x="4599982" y="1747484"/>
          <a:ext cx="5444595" cy="36297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Oval 1">
            <a:extLst>
              <a:ext uri="{FF2B5EF4-FFF2-40B4-BE49-F238E27FC236}">
                <a16:creationId xmlns:a16="http://schemas.microsoft.com/office/drawing/2014/main" id="{5F306B5D-851B-485E-AF19-2CD38DB4AFA2}"/>
              </a:ext>
            </a:extLst>
          </p:cNvPr>
          <p:cNvSpPr/>
          <p:nvPr/>
        </p:nvSpPr>
        <p:spPr>
          <a:xfrm>
            <a:off x="2009274" y="2926801"/>
            <a:ext cx="1777645" cy="35781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500B1B4-B0D1-4F77-B47C-AD5F40104E2C}"/>
              </a:ext>
            </a:extLst>
          </p:cNvPr>
          <p:cNvCxnSpPr>
            <a:cxnSpLocks/>
          </p:cNvCxnSpPr>
          <p:nvPr/>
        </p:nvCxnSpPr>
        <p:spPr>
          <a:xfrm>
            <a:off x="3019926" y="3284620"/>
            <a:ext cx="3199899" cy="7063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22456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2023</TotalTime>
  <Words>2104</Words>
  <Application>Microsoft Office PowerPoint</Application>
  <PresentationFormat>Widescreen</PresentationFormat>
  <Paragraphs>533</Paragraphs>
  <Slides>52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0" baseType="lpstr">
      <vt:lpstr>Aptos</vt:lpstr>
      <vt:lpstr>Arial</vt:lpstr>
      <vt:lpstr>Calibri</vt:lpstr>
      <vt:lpstr>Cambria</vt:lpstr>
      <vt:lpstr>Consolas</vt:lpstr>
      <vt:lpstr>Roboto</vt:lpstr>
      <vt:lpstr>Roboto Light</vt:lpstr>
      <vt:lpstr>Office Theme</vt:lpstr>
      <vt:lpstr>Is pizza a soup, salad, or sandwich? </vt:lpstr>
      <vt:lpstr>Communicating Research with Effective Data Visualization</vt:lpstr>
      <vt:lpstr>PowerPoint Presentation</vt:lpstr>
      <vt:lpstr>5 Minute Break</vt:lpstr>
      <vt:lpstr>ggplot2::ggplot()</vt:lpstr>
      <vt:lpstr>Tidy data</vt:lpstr>
      <vt:lpstr>Data properties  Visual properties</vt:lpstr>
      <vt:lpstr>Data properties  Visual properties</vt:lpstr>
      <vt:lpstr>Data properties  Visual properties</vt:lpstr>
      <vt:lpstr>Components of a ggplot</vt:lpstr>
      <vt:lpstr>Components of a ggplot</vt:lpstr>
      <vt:lpstr>Building a ggplot</vt:lpstr>
      <vt:lpstr>Building a ggplot</vt:lpstr>
      <vt:lpstr>Building a ggplot</vt:lpstr>
      <vt:lpstr>Building a ggplot</vt:lpstr>
      <vt:lpstr>Syntax of a ggplot</vt:lpstr>
      <vt:lpstr>Syntax of a ggplot</vt:lpstr>
      <vt:lpstr>Syntax of a ggplot</vt:lpstr>
      <vt:lpstr>Hands on activity</vt:lpstr>
      <vt:lpstr>5 Minute Break</vt:lpstr>
      <vt:lpstr>Using aesthetics to convey your message </vt:lpstr>
      <vt:lpstr>Scales</vt:lpstr>
      <vt:lpstr>Scales</vt:lpstr>
      <vt:lpstr>Color – convey meaning</vt:lpstr>
      <vt:lpstr>Color - continuity</vt:lpstr>
      <vt:lpstr>Color - contrast</vt:lpstr>
      <vt:lpstr>Color – (de)emphasize</vt:lpstr>
      <vt:lpstr>Size –relativity</vt:lpstr>
      <vt:lpstr>Shape – give visual clues</vt:lpstr>
      <vt:lpstr>Shape – mix ‘n match</vt:lpstr>
      <vt:lpstr>Hands on activity</vt:lpstr>
      <vt:lpstr>5 Minute Break</vt:lpstr>
      <vt:lpstr>PowerPoint Presentation</vt:lpstr>
      <vt:lpstr>5 Minute Break</vt:lpstr>
      <vt:lpstr>Advanced plotting</vt:lpstr>
      <vt:lpstr>PowerPoint Presentation</vt:lpstr>
      <vt:lpstr>PowerPoint Presentation</vt:lpstr>
      <vt:lpstr>PowerPoint Presentation</vt:lpstr>
      <vt:lpstr>PowerPoint Presentation</vt:lpstr>
      <vt:lpstr>Facets</vt:lpstr>
      <vt:lpstr>Coordinates - flip</vt:lpstr>
      <vt:lpstr>Coordinates - zoom</vt:lpstr>
      <vt:lpstr>Coordinates - zoom</vt:lpstr>
      <vt:lpstr>Coordinates - polar</vt:lpstr>
      <vt:lpstr>Themes – ggplot built-in</vt:lpstr>
      <vt:lpstr>Themes -bespoke</vt:lpstr>
      <vt:lpstr>Themes – customize elements </vt:lpstr>
      <vt:lpstr>Hands on activity</vt:lpstr>
      <vt:lpstr>5 Minute Break</vt:lpstr>
      <vt:lpstr>Group Project</vt:lpstr>
      <vt:lpstr>Taylor Swift Eras Tour Setlist Dataset</vt:lpstr>
      <vt:lpstr>Black Drum Age and Lengths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pizza a soup, salad, or sandwich? </dc:title>
  <dc:creator>Pavel Dimens</dc:creator>
  <cp:lastModifiedBy>Megumi Oshima</cp:lastModifiedBy>
  <cp:revision>116</cp:revision>
  <dcterms:created xsi:type="dcterms:W3CDTF">2024-08-21T19:20:45Z</dcterms:created>
  <dcterms:modified xsi:type="dcterms:W3CDTF">2024-09-07T03:10:31Z</dcterms:modified>
</cp:coreProperties>
</file>

<file path=docProps/thumbnail.jpeg>
</file>